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32405638" cy="43205400"/>
  <p:notesSz cx="6858000" cy="9144000"/>
  <p:defaultTextStyle>
    <a:defPPr>
      <a:defRPr lang="en-US"/>
    </a:defPPr>
    <a:lvl1pPr marL="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216027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2D5E"/>
    <a:srgbClr val="890D50"/>
    <a:srgbClr val="CB44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33" d="100"/>
          <a:sy n="33" d="100"/>
        </p:scale>
        <p:origin x="276" y="-3000"/>
      </p:cViewPr>
      <p:guideLst>
        <p:guide orient="horz" pos="13608"/>
        <p:guide pos="1020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F37457-0B0A-4775-B52B-5E3DF303BB96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92E2F065-4EEB-4B95-8730-C3DFBD6587B0}">
      <dgm:prSet phldrT="[Texto]"/>
      <dgm:spPr/>
      <dgm:t>
        <a:bodyPr/>
        <a:lstStyle/>
        <a:p>
          <a:r>
            <a:rPr lang="pt-BR" dirty="0" smtClean="0"/>
            <a:t>GRADUAÇÃO</a:t>
          </a:r>
          <a:endParaRPr lang="pt-BR" dirty="0"/>
        </a:p>
      </dgm:t>
    </dgm:pt>
    <dgm:pt modelId="{4B8F2710-58E5-46EC-84B6-75C9015E037A}" type="parTrans" cxnId="{A261E7C4-A41C-42B9-8AA9-D099A5D9299C}">
      <dgm:prSet/>
      <dgm:spPr/>
      <dgm:t>
        <a:bodyPr/>
        <a:lstStyle/>
        <a:p>
          <a:endParaRPr lang="pt-BR"/>
        </a:p>
      </dgm:t>
    </dgm:pt>
    <dgm:pt modelId="{AF005617-D810-42F8-B937-110515B1703B}" type="sibTrans" cxnId="{A261E7C4-A41C-42B9-8AA9-D099A5D9299C}">
      <dgm:prSet/>
      <dgm:spPr/>
      <dgm:t>
        <a:bodyPr/>
        <a:lstStyle/>
        <a:p>
          <a:endParaRPr lang="pt-BR"/>
        </a:p>
      </dgm:t>
    </dgm:pt>
    <dgm:pt modelId="{2ED22CAB-29CE-44E2-AA9A-D3FF22B074AF}">
      <dgm:prSet phldrT="[Texto]"/>
      <dgm:spPr/>
      <dgm:t>
        <a:bodyPr/>
        <a:lstStyle/>
        <a:p>
          <a:r>
            <a:rPr lang="pt-BR" dirty="0" smtClean="0"/>
            <a:t>SABER UTILIZAR COMPUTADOR E INTERNET</a:t>
          </a:r>
          <a:endParaRPr lang="pt-BR" dirty="0"/>
        </a:p>
      </dgm:t>
    </dgm:pt>
    <dgm:pt modelId="{7E722ACF-5D7A-4836-8155-44EB338AA5B7}" type="parTrans" cxnId="{01C74F95-A21C-4606-A41E-255A6D112EFE}">
      <dgm:prSet/>
      <dgm:spPr/>
      <dgm:t>
        <a:bodyPr/>
        <a:lstStyle/>
        <a:p>
          <a:endParaRPr lang="pt-BR"/>
        </a:p>
      </dgm:t>
    </dgm:pt>
    <dgm:pt modelId="{BD7F5C34-F95A-49E9-952E-E109C79B64AA}" type="sibTrans" cxnId="{01C74F95-A21C-4606-A41E-255A6D112EFE}">
      <dgm:prSet/>
      <dgm:spPr/>
      <dgm:t>
        <a:bodyPr/>
        <a:lstStyle/>
        <a:p>
          <a:endParaRPr lang="pt-BR"/>
        </a:p>
      </dgm:t>
    </dgm:pt>
    <dgm:pt modelId="{CC394B78-8DFB-4B04-9950-88024495AFCE}">
      <dgm:prSet phldrT="[Texto]"/>
      <dgm:spPr/>
      <dgm:t>
        <a:bodyPr/>
        <a:lstStyle/>
        <a:p>
          <a:r>
            <a:rPr lang="pt-BR" dirty="0" smtClean="0"/>
            <a:t>SABER FALAR EM PÚBLICO</a:t>
          </a:r>
          <a:endParaRPr lang="pt-BR" dirty="0"/>
        </a:p>
      </dgm:t>
    </dgm:pt>
    <dgm:pt modelId="{05875C44-B6AB-4BC0-92A3-D5759E8F50AD}" type="parTrans" cxnId="{5DFA5C2A-98D6-4444-B43B-06968CD5FA39}">
      <dgm:prSet/>
      <dgm:spPr/>
      <dgm:t>
        <a:bodyPr/>
        <a:lstStyle/>
        <a:p>
          <a:endParaRPr lang="pt-BR"/>
        </a:p>
      </dgm:t>
    </dgm:pt>
    <dgm:pt modelId="{FE603647-6804-43A5-8BC2-EE7E02E2A98F}" type="sibTrans" cxnId="{5DFA5C2A-98D6-4444-B43B-06968CD5FA39}">
      <dgm:prSet/>
      <dgm:spPr/>
      <dgm:t>
        <a:bodyPr/>
        <a:lstStyle/>
        <a:p>
          <a:endParaRPr lang="pt-BR"/>
        </a:p>
      </dgm:t>
    </dgm:pt>
    <dgm:pt modelId="{14D9905A-01E9-4FA3-95B5-946C57D27939}">
      <dgm:prSet phldrT="[Texto]"/>
      <dgm:spPr/>
      <dgm:t>
        <a:bodyPr/>
        <a:lstStyle/>
        <a:p>
          <a:r>
            <a:rPr lang="pt-BR" dirty="0" smtClean="0"/>
            <a:t>ESPECIALIZAR-SE EM UMA ÁREA DE INTERESSE</a:t>
          </a:r>
          <a:endParaRPr lang="pt-BR" dirty="0"/>
        </a:p>
      </dgm:t>
    </dgm:pt>
    <dgm:pt modelId="{AFEEB6E5-A4B1-4E87-9E54-D0EB15B100EB}" type="parTrans" cxnId="{09BE3A12-8AF8-47F9-A809-40B4891D139E}">
      <dgm:prSet/>
      <dgm:spPr/>
      <dgm:t>
        <a:bodyPr/>
        <a:lstStyle/>
        <a:p>
          <a:endParaRPr lang="pt-BR"/>
        </a:p>
      </dgm:t>
    </dgm:pt>
    <dgm:pt modelId="{DF978AAD-A219-45ED-9AEE-0EAC192C7A94}" type="sibTrans" cxnId="{09BE3A12-8AF8-47F9-A809-40B4891D139E}">
      <dgm:prSet/>
      <dgm:spPr/>
      <dgm:t>
        <a:bodyPr/>
        <a:lstStyle/>
        <a:p>
          <a:endParaRPr lang="pt-BR"/>
        </a:p>
      </dgm:t>
    </dgm:pt>
    <dgm:pt modelId="{9C3159CA-353E-483C-ACBC-0AA970F7946E}">
      <dgm:prSet phldrT="[Texto]"/>
      <dgm:spPr/>
      <dgm:t>
        <a:bodyPr/>
        <a:lstStyle/>
        <a:p>
          <a:r>
            <a:rPr lang="pt-BR" dirty="0" smtClean="0"/>
            <a:t>SABER FALAR UMA LINGUA ESTRANGEIRA</a:t>
          </a:r>
          <a:endParaRPr lang="pt-BR" dirty="0"/>
        </a:p>
      </dgm:t>
    </dgm:pt>
    <dgm:pt modelId="{1E810397-3DA0-498F-81A2-D065234AF396}" type="parTrans" cxnId="{18D04B43-F86D-4FD6-9F89-7B14464D2B8D}">
      <dgm:prSet/>
      <dgm:spPr/>
      <dgm:t>
        <a:bodyPr/>
        <a:lstStyle/>
        <a:p>
          <a:endParaRPr lang="pt-BR"/>
        </a:p>
      </dgm:t>
    </dgm:pt>
    <dgm:pt modelId="{7C918F45-53AC-458C-BDF7-E35075ABE77E}" type="sibTrans" cxnId="{18D04B43-F86D-4FD6-9F89-7B14464D2B8D}">
      <dgm:prSet/>
      <dgm:spPr/>
      <dgm:t>
        <a:bodyPr/>
        <a:lstStyle/>
        <a:p>
          <a:endParaRPr lang="pt-BR"/>
        </a:p>
      </dgm:t>
    </dgm:pt>
    <dgm:pt modelId="{D78DA9B1-7C27-4429-9D8B-3E9227AC69F2}" type="pres">
      <dgm:prSet presAssocID="{14F37457-0B0A-4775-B52B-5E3DF303BB9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313C09DF-E493-41D3-8129-9270AE58F1F7}" type="pres">
      <dgm:prSet presAssocID="{92E2F065-4EEB-4B95-8730-C3DFBD6587B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C9B1FD5-D1B0-47A4-9380-40413702EC7C}" type="pres">
      <dgm:prSet presAssocID="{92E2F065-4EEB-4B95-8730-C3DFBD6587B0}" presName="spNode" presStyleCnt="0"/>
      <dgm:spPr/>
      <dgm:t>
        <a:bodyPr/>
        <a:lstStyle/>
        <a:p>
          <a:endParaRPr lang="pt-BR"/>
        </a:p>
      </dgm:t>
    </dgm:pt>
    <dgm:pt modelId="{E2E677E5-0E57-43DF-90CC-1EEEB31FEAAB}" type="pres">
      <dgm:prSet presAssocID="{AF005617-D810-42F8-B937-110515B1703B}" presName="sibTrans" presStyleLbl="sibTrans1D1" presStyleIdx="0" presStyleCnt="5"/>
      <dgm:spPr/>
      <dgm:t>
        <a:bodyPr/>
        <a:lstStyle/>
        <a:p>
          <a:endParaRPr lang="pt-BR"/>
        </a:p>
      </dgm:t>
    </dgm:pt>
    <dgm:pt modelId="{927F057D-E32A-4CA1-B26F-B38B619E4E1F}" type="pres">
      <dgm:prSet presAssocID="{2ED22CAB-29CE-44E2-AA9A-D3FF22B074A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EF2555E-017E-42E0-A14C-2989EBC147E4}" type="pres">
      <dgm:prSet presAssocID="{2ED22CAB-29CE-44E2-AA9A-D3FF22B074AF}" presName="spNode" presStyleCnt="0"/>
      <dgm:spPr/>
      <dgm:t>
        <a:bodyPr/>
        <a:lstStyle/>
        <a:p>
          <a:endParaRPr lang="pt-BR"/>
        </a:p>
      </dgm:t>
    </dgm:pt>
    <dgm:pt modelId="{B5C89F90-2244-4CDA-B654-3E0AE6C42C1F}" type="pres">
      <dgm:prSet presAssocID="{BD7F5C34-F95A-49E9-952E-E109C79B64AA}" presName="sibTrans" presStyleLbl="sibTrans1D1" presStyleIdx="1" presStyleCnt="5"/>
      <dgm:spPr/>
      <dgm:t>
        <a:bodyPr/>
        <a:lstStyle/>
        <a:p>
          <a:endParaRPr lang="pt-BR"/>
        </a:p>
      </dgm:t>
    </dgm:pt>
    <dgm:pt modelId="{4CC9A9C9-CC96-4723-9976-D1E4CE8ADC5F}" type="pres">
      <dgm:prSet presAssocID="{CC394B78-8DFB-4B04-9950-88024495AFC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6F60044-4BCD-4CF8-BFFA-E79545BA6AC8}" type="pres">
      <dgm:prSet presAssocID="{CC394B78-8DFB-4B04-9950-88024495AFCE}" presName="spNode" presStyleCnt="0"/>
      <dgm:spPr/>
      <dgm:t>
        <a:bodyPr/>
        <a:lstStyle/>
        <a:p>
          <a:endParaRPr lang="pt-BR"/>
        </a:p>
      </dgm:t>
    </dgm:pt>
    <dgm:pt modelId="{0198075D-BDC1-4A78-9F96-B6494C5AAF64}" type="pres">
      <dgm:prSet presAssocID="{FE603647-6804-43A5-8BC2-EE7E02E2A98F}" presName="sibTrans" presStyleLbl="sibTrans1D1" presStyleIdx="2" presStyleCnt="5"/>
      <dgm:spPr/>
      <dgm:t>
        <a:bodyPr/>
        <a:lstStyle/>
        <a:p>
          <a:endParaRPr lang="pt-BR"/>
        </a:p>
      </dgm:t>
    </dgm:pt>
    <dgm:pt modelId="{3C09E552-06B0-4892-84D7-C0EA88C2C385}" type="pres">
      <dgm:prSet presAssocID="{14D9905A-01E9-4FA3-95B5-946C57D2793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253B011-80AB-4CC8-B1DD-691971BE6E5F}" type="pres">
      <dgm:prSet presAssocID="{14D9905A-01E9-4FA3-95B5-946C57D27939}" presName="spNode" presStyleCnt="0"/>
      <dgm:spPr/>
      <dgm:t>
        <a:bodyPr/>
        <a:lstStyle/>
        <a:p>
          <a:endParaRPr lang="pt-BR"/>
        </a:p>
      </dgm:t>
    </dgm:pt>
    <dgm:pt modelId="{3A3E9B0B-88F2-4DBE-AFF4-2F55B09BF594}" type="pres">
      <dgm:prSet presAssocID="{DF978AAD-A219-45ED-9AEE-0EAC192C7A94}" presName="sibTrans" presStyleLbl="sibTrans1D1" presStyleIdx="3" presStyleCnt="5"/>
      <dgm:spPr/>
      <dgm:t>
        <a:bodyPr/>
        <a:lstStyle/>
        <a:p>
          <a:endParaRPr lang="pt-BR"/>
        </a:p>
      </dgm:t>
    </dgm:pt>
    <dgm:pt modelId="{2D4E02B0-8B60-4BEA-94F5-79C278E4BCFE}" type="pres">
      <dgm:prSet presAssocID="{9C3159CA-353E-483C-ACBC-0AA970F7946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F3CF521-035F-49FA-949B-63C416742FF6}" type="pres">
      <dgm:prSet presAssocID="{9C3159CA-353E-483C-ACBC-0AA970F7946E}" presName="spNode" presStyleCnt="0"/>
      <dgm:spPr/>
      <dgm:t>
        <a:bodyPr/>
        <a:lstStyle/>
        <a:p>
          <a:endParaRPr lang="pt-BR"/>
        </a:p>
      </dgm:t>
    </dgm:pt>
    <dgm:pt modelId="{0634B61D-392B-45BA-AC57-93331EE342EC}" type="pres">
      <dgm:prSet presAssocID="{7C918F45-53AC-458C-BDF7-E35075ABE77E}" presName="sibTrans" presStyleLbl="sibTrans1D1" presStyleIdx="4" presStyleCnt="5"/>
      <dgm:spPr/>
      <dgm:t>
        <a:bodyPr/>
        <a:lstStyle/>
        <a:p>
          <a:endParaRPr lang="pt-BR"/>
        </a:p>
      </dgm:t>
    </dgm:pt>
  </dgm:ptLst>
  <dgm:cxnLst>
    <dgm:cxn modelId="{23C478AE-758D-44F4-B804-EE075883C3A6}" type="presOf" srcId="{9C3159CA-353E-483C-ACBC-0AA970F7946E}" destId="{2D4E02B0-8B60-4BEA-94F5-79C278E4BCFE}" srcOrd="0" destOrd="0" presId="urn:microsoft.com/office/officeart/2005/8/layout/cycle6"/>
    <dgm:cxn modelId="{73FBB5D2-FB08-43D9-8900-4A02330009B7}" type="presOf" srcId="{CC394B78-8DFB-4B04-9950-88024495AFCE}" destId="{4CC9A9C9-CC96-4723-9976-D1E4CE8ADC5F}" srcOrd="0" destOrd="0" presId="urn:microsoft.com/office/officeart/2005/8/layout/cycle6"/>
    <dgm:cxn modelId="{5DFA5C2A-98D6-4444-B43B-06968CD5FA39}" srcId="{14F37457-0B0A-4775-B52B-5E3DF303BB96}" destId="{CC394B78-8DFB-4B04-9950-88024495AFCE}" srcOrd="2" destOrd="0" parTransId="{05875C44-B6AB-4BC0-92A3-D5759E8F50AD}" sibTransId="{FE603647-6804-43A5-8BC2-EE7E02E2A98F}"/>
    <dgm:cxn modelId="{09BE3A12-8AF8-47F9-A809-40B4891D139E}" srcId="{14F37457-0B0A-4775-B52B-5E3DF303BB96}" destId="{14D9905A-01E9-4FA3-95B5-946C57D27939}" srcOrd="3" destOrd="0" parTransId="{AFEEB6E5-A4B1-4E87-9E54-D0EB15B100EB}" sibTransId="{DF978AAD-A219-45ED-9AEE-0EAC192C7A94}"/>
    <dgm:cxn modelId="{21924F7C-DBFE-4450-B528-0F238BAE7A6E}" type="presOf" srcId="{AF005617-D810-42F8-B937-110515B1703B}" destId="{E2E677E5-0E57-43DF-90CC-1EEEB31FEAAB}" srcOrd="0" destOrd="0" presId="urn:microsoft.com/office/officeart/2005/8/layout/cycle6"/>
    <dgm:cxn modelId="{4F8DBDB3-F51B-4E20-BF7E-60581A201E0E}" type="presOf" srcId="{FE603647-6804-43A5-8BC2-EE7E02E2A98F}" destId="{0198075D-BDC1-4A78-9F96-B6494C5AAF64}" srcOrd="0" destOrd="0" presId="urn:microsoft.com/office/officeart/2005/8/layout/cycle6"/>
    <dgm:cxn modelId="{CB8CBCE9-149B-4F99-A60D-634428324DF5}" type="presOf" srcId="{DF978AAD-A219-45ED-9AEE-0EAC192C7A94}" destId="{3A3E9B0B-88F2-4DBE-AFF4-2F55B09BF594}" srcOrd="0" destOrd="0" presId="urn:microsoft.com/office/officeart/2005/8/layout/cycle6"/>
    <dgm:cxn modelId="{18D04B43-F86D-4FD6-9F89-7B14464D2B8D}" srcId="{14F37457-0B0A-4775-B52B-5E3DF303BB96}" destId="{9C3159CA-353E-483C-ACBC-0AA970F7946E}" srcOrd="4" destOrd="0" parTransId="{1E810397-3DA0-498F-81A2-D065234AF396}" sibTransId="{7C918F45-53AC-458C-BDF7-E35075ABE77E}"/>
    <dgm:cxn modelId="{0446750B-6500-49B6-8972-656081A8B602}" type="presOf" srcId="{14D9905A-01E9-4FA3-95B5-946C57D27939}" destId="{3C09E552-06B0-4892-84D7-C0EA88C2C385}" srcOrd="0" destOrd="0" presId="urn:microsoft.com/office/officeart/2005/8/layout/cycle6"/>
    <dgm:cxn modelId="{E398B1E9-944B-4AEE-9F8B-BF1F3B4DA23A}" type="presOf" srcId="{14F37457-0B0A-4775-B52B-5E3DF303BB96}" destId="{D78DA9B1-7C27-4429-9D8B-3E9227AC69F2}" srcOrd="0" destOrd="0" presId="urn:microsoft.com/office/officeart/2005/8/layout/cycle6"/>
    <dgm:cxn modelId="{D572A1A9-36E8-4490-8B29-05CBB9919E2D}" type="presOf" srcId="{92E2F065-4EEB-4B95-8730-C3DFBD6587B0}" destId="{313C09DF-E493-41D3-8129-9270AE58F1F7}" srcOrd="0" destOrd="0" presId="urn:microsoft.com/office/officeart/2005/8/layout/cycle6"/>
    <dgm:cxn modelId="{AB131672-034D-4BC8-9ADD-E459D0E02224}" type="presOf" srcId="{2ED22CAB-29CE-44E2-AA9A-D3FF22B074AF}" destId="{927F057D-E32A-4CA1-B26F-B38B619E4E1F}" srcOrd="0" destOrd="0" presId="urn:microsoft.com/office/officeart/2005/8/layout/cycle6"/>
    <dgm:cxn modelId="{A261E7C4-A41C-42B9-8AA9-D099A5D9299C}" srcId="{14F37457-0B0A-4775-B52B-5E3DF303BB96}" destId="{92E2F065-4EEB-4B95-8730-C3DFBD6587B0}" srcOrd="0" destOrd="0" parTransId="{4B8F2710-58E5-46EC-84B6-75C9015E037A}" sibTransId="{AF005617-D810-42F8-B937-110515B1703B}"/>
    <dgm:cxn modelId="{6524691A-3759-4574-93AA-180D30A7D16A}" type="presOf" srcId="{BD7F5C34-F95A-49E9-952E-E109C79B64AA}" destId="{B5C89F90-2244-4CDA-B654-3E0AE6C42C1F}" srcOrd="0" destOrd="0" presId="urn:microsoft.com/office/officeart/2005/8/layout/cycle6"/>
    <dgm:cxn modelId="{DF107CEF-719E-46D4-AFE2-B4A5FF69A995}" type="presOf" srcId="{7C918F45-53AC-458C-BDF7-E35075ABE77E}" destId="{0634B61D-392B-45BA-AC57-93331EE342EC}" srcOrd="0" destOrd="0" presId="urn:microsoft.com/office/officeart/2005/8/layout/cycle6"/>
    <dgm:cxn modelId="{01C74F95-A21C-4606-A41E-255A6D112EFE}" srcId="{14F37457-0B0A-4775-B52B-5E3DF303BB96}" destId="{2ED22CAB-29CE-44E2-AA9A-D3FF22B074AF}" srcOrd="1" destOrd="0" parTransId="{7E722ACF-5D7A-4836-8155-44EB338AA5B7}" sibTransId="{BD7F5C34-F95A-49E9-952E-E109C79B64AA}"/>
    <dgm:cxn modelId="{069873E3-9722-451E-A225-72A8C536D68A}" type="presParOf" srcId="{D78DA9B1-7C27-4429-9D8B-3E9227AC69F2}" destId="{313C09DF-E493-41D3-8129-9270AE58F1F7}" srcOrd="0" destOrd="0" presId="urn:microsoft.com/office/officeart/2005/8/layout/cycle6"/>
    <dgm:cxn modelId="{3E116E76-E782-4B6D-8165-591DFA0A35B6}" type="presParOf" srcId="{D78DA9B1-7C27-4429-9D8B-3E9227AC69F2}" destId="{AC9B1FD5-D1B0-47A4-9380-40413702EC7C}" srcOrd="1" destOrd="0" presId="urn:microsoft.com/office/officeart/2005/8/layout/cycle6"/>
    <dgm:cxn modelId="{8674778F-91F3-48A7-835E-0715F0E72853}" type="presParOf" srcId="{D78DA9B1-7C27-4429-9D8B-3E9227AC69F2}" destId="{E2E677E5-0E57-43DF-90CC-1EEEB31FEAAB}" srcOrd="2" destOrd="0" presId="urn:microsoft.com/office/officeart/2005/8/layout/cycle6"/>
    <dgm:cxn modelId="{7F4538BC-A0F3-4F1A-87C0-93353C667B54}" type="presParOf" srcId="{D78DA9B1-7C27-4429-9D8B-3E9227AC69F2}" destId="{927F057D-E32A-4CA1-B26F-B38B619E4E1F}" srcOrd="3" destOrd="0" presId="urn:microsoft.com/office/officeart/2005/8/layout/cycle6"/>
    <dgm:cxn modelId="{F495997B-DC8A-4F86-8C28-991EE26626A6}" type="presParOf" srcId="{D78DA9B1-7C27-4429-9D8B-3E9227AC69F2}" destId="{3EF2555E-017E-42E0-A14C-2989EBC147E4}" srcOrd="4" destOrd="0" presId="urn:microsoft.com/office/officeart/2005/8/layout/cycle6"/>
    <dgm:cxn modelId="{19F55CF7-F58E-4BDC-BE87-9D500D117D22}" type="presParOf" srcId="{D78DA9B1-7C27-4429-9D8B-3E9227AC69F2}" destId="{B5C89F90-2244-4CDA-B654-3E0AE6C42C1F}" srcOrd="5" destOrd="0" presId="urn:microsoft.com/office/officeart/2005/8/layout/cycle6"/>
    <dgm:cxn modelId="{CE71E8ED-8F1E-4D5B-B222-D29F9C215501}" type="presParOf" srcId="{D78DA9B1-7C27-4429-9D8B-3E9227AC69F2}" destId="{4CC9A9C9-CC96-4723-9976-D1E4CE8ADC5F}" srcOrd="6" destOrd="0" presId="urn:microsoft.com/office/officeart/2005/8/layout/cycle6"/>
    <dgm:cxn modelId="{E120CF39-8237-4406-999E-4ACD6CBC3B3A}" type="presParOf" srcId="{D78DA9B1-7C27-4429-9D8B-3E9227AC69F2}" destId="{E6F60044-4BCD-4CF8-BFFA-E79545BA6AC8}" srcOrd="7" destOrd="0" presId="urn:microsoft.com/office/officeart/2005/8/layout/cycle6"/>
    <dgm:cxn modelId="{316A15D2-5DA5-40CA-A182-6417DB29FFC2}" type="presParOf" srcId="{D78DA9B1-7C27-4429-9D8B-3E9227AC69F2}" destId="{0198075D-BDC1-4A78-9F96-B6494C5AAF64}" srcOrd="8" destOrd="0" presId="urn:microsoft.com/office/officeart/2005/8/layout/cycle6"/>
    <dgm:cxn modelId="{355998A4-5058-4134-81B2-0FBD26944C99}" type="presParOf" srcId="{D78DA9B1-7C27-4429-9D8B-3E9227AC69F2}" destId="{3C09E552-06B0-4892-84D7-C0EA88C2C385}" srcOrd="9" destOrd="0" presId="urn:microsoft.com/office/officeart/2005/8/layout/cycle6"/>
    <dgm:cxn modelId="{8655AF99-3961-4064-89D6-C9D4C540FD93}" type="presParOf" srcId="{D78DA9B1-7C27-4429-9D8B-3E9227AC69F2}" destId="{B253B011-80AB-4CC8-B1DD-691971BE6E5F}" srcOrd="10" destOrd="0" presId="urn:microsoft.com/office/officeart/2005/8/layout/cycle6"/>
    <dgm:cxn modelId="{6D668FB5-C360-419E-A3B4-BBFA94DE19E9}" type="presParOf" srcId="{D78DA9B1-7C27-4429-9D8B-3E9227AC69F2}" destId="{3A3E9B0B-88F2-4DBE-AFF4-2F55B09BF594}" srcOrd="11" destOrd="0" presId="urn:microsoft.com/office/officeart/2005/8/layout/cycle6"/>
    <dgm:cxn modelId="{C63951D2-9D79-4D51-BB79-83A67D529CF4}" type="presParOf" srcId="{D78DA9B1-7C27-4429-9D8B-3E9227AC69F2}" destId="{2D4E02B0-8B60-4BEA-94F5-79C278E4BCFE}" srcOrd="12" destOrd="0" presId="urn:microsoft.com/office/officeart/2005/8/layout/cycle6"/>
    <dgm:cxn modelId="{FE9C6457-E367-4FF1-AFB5-F30C048A73D2}" type="presParOf" srcId="{D78DA9B1-7C27-4429-9D8B-3E9227AC69F2}" destId="{DF3CF521-035F-49FA-949B-63C416742FF6}" srcOrd="13" destOrd="0" presId="urn:microsoft.com/office/officeart/2005/8/layout/cycle6"/>
    <dgm:cxn modelId="{2B3A7925-1461-4851-8493-0ABCB723A212}" type="presParOf" srcId="{D78DA9B1-7C27-4429-9D8B-3E9227AC69F2}" destId="{0634B61D-392B-45BA-AC57-93331EE342EC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369DBF-EC91-47FA-9517-995364C4365F}" type="doc">
      <dgm:prSet loTypeId="urn:microsoft.com/office/officeart/2005/8/layout/equation1" loCatId="process" qsTypeId="urn:microsoft.com/office/officeart/2005/8/quickstyle/simple1" qsCatId="simple" csTypeId="urn:microsoft.com/office/officeart/2005/8/colors/colorful2" csCatId="colorful" phldr="1"/>
      <dgm:spPr/>
    </dgm:pt>
    <dgm:pt modelId="{A4C58A92-FB8A-42B8-B13A-AC9B819365C5}">
      <dgm:prSet phldrT="[Texto]" custT="1"/>
      <dgm:spPr/>
      <dgm:t>
        <a:bodyPr/>
        <a:lstStyle/>
        <a:p>
          <a:r>
            <a:rPr lang="pt-BR" sz="2400" dirty="0" smtClean="0"/>
            <a:t>BUSCA PELA BASE ECONÔMICA</a:t>
          </a:r>
          <a:endParaRPr lang="pt-BR" sz="2400" dirty="0"/>
        </a:p>
      </dgm:t>
    </dgm:pt>
    <dgm:pt modelId="{240B3D78-31D1-4C6D-BCFE-ECF0212D17B5}" type="parTrans" cxnId="{F2997BF8-AB99-41B6-973E-FF0DE526D0F2}">
      <dgm:prSet/>
      <dgm:spPr/>
      <dgm:t>
        <a:bodyPr/>
        <a:lstStyle/>
        <a:p>
          <a:endParaRPr lang="pt-BR"/>
        </a:p>
      </dgm:t>
    </dgm:pt>
    <dgm:pt modelId="{9CDF4EB9-4893-4A1D-AF51-6B7D3210D36B}" type="sibTrans" cxnId="{F2997BF8-AB99-41B6-973E-FF0DE526D0F2}">
      <dgm:prSet/>
      <dgm:spPr/>
      <dgm:t>
        <a:bodyPr/>
        <a:lstStyle/>
        <a:p>
          <a:endParaRPr lang="pt-BR"/>
        </a:p>
      </dgm:t>
    </dgm:pt>
    <dgm:pt modelId="{3C5BF409-EC72-4E9A-B985-AE4D9177696E}">
      <dgm:prSet phldrT="[Texto]"/>
      <dgm:spPr/>
      <dgm:t>
        <a:bodyPr/>
        <a:lstStyle/>
        <a:p>
          <a:r>
            <a:rPr lang="pt-BR" dirty="0" smtClean="0"/>
            <a:t>SABER AMAR O PRÓPRIO JOGO</a:t>
          </a:r>
          <a:endParaRPr lang="pt-BR" dirty="0"/>
        </a:p>
      </dgm:t>
    </dgm:pt>
    <dgm:pt modelId="{D3866647-5306-4AA2-B046-261C3DEF3B67}" type="parTrans" cxnId="{70BE2A5B-5544-4048-BFD7-E3DC59428502}">
      <dgm:prSet/>
      <dgm:spPr/>
      <dgm:t>
        <a:bodyPr/>
        <a:lstStyle/>
        <a:p>
          <a:endParaRPr lang="pt-BR"/>
        </a:p>
      </dgm:t>
    </dgm:pt>
    <dgm:pt modelId="{7025BD16-834F-43BB-9C53-F5B0AEC36952}" type="sibTrans" cxnId="{70BE2A5B-5544-4048-BFD7-E3DC59428502}">
      <dgm:prSet/>
      <dgm:spPr/>
      <dgm:t>
        <a:bodyPr/>
        <a:lstStyle/>
        <a:p>
          <a:endParaRPr lang="pt-BR"/>
        </a:p>
      </dgm:t>
    </dgm:pt>
    <dgm:pt modelId="{8BC20725-4D94-474A-960D-2F187398A2AC}">
      <dgm:prSet phldrT="[Texto]"/>
      <dgm:spPr/>
      <dgm:t>
        <a:bodyPr/>
        <a:lstStyle/>
        <a:p>
          <a:r>
            <a:rPr lang="pt-BR" dirty="0" smtClean="0"/>
            <a:t>JOVEM EM FORMAÇÃO PARA A LIDERANÇA</a:t>
          </a:r>
          <a:endParaRPr lang="pt-BR" dirty="0"/>
        </a:p>
      </dgm:t>
    </dgm:pt>
    <dgm:pt modelId="{F0D05D02-B3F0-4D86-9D55-628854A77E9B}" type="parTrans" cxnId="{94614B7B-0511-4518-B613-4F78E05A04C7}">
      <dgm:prSet/>
      <dgm:spPr/>
      <dgm:t>
        <a:bodyPr/>
        <a:lstStyle/>
        <a:p>
          <a:endParaRPr lang="pt-BR"/>
        </a:p>
      </dgm:t>
    </dgm:pt>
    <dgm:pt modelId="{24EFB337-4B3A-4223-96D7-57DFF89BC329}" type="sibTrans" cxnId="{94614B7B-0511-4518-B613-4F78E05A04C7}">
      <dgm:prSet/>
      <dgm:spPr/>
      <dgm:t>
        <a:bodyPr/>
        <a:lstStyle/>
        <a:p>
          <a:endParaRPr lang="pt-BR"/>
        </a:p>
      </dgm:t>
    </dgm:pt>
    <dgm:pt modelId="{E9186E59-36C8-49FC-A60D-6911ED3B6275}" type="pres">
      <dgm:prSet presAssocID="{DA369DBF-EC91-47FA-9517-995364C4365F}" presName="linearFlow" presStyleCnt="0">
        <dgm:presLayoutVars>
          <dgm:dir/>
          <dgm:resizeHandles val="exact"/>
        </dgm:presLayoutVars>
      </dgm:prSet>
      <dgm:spPr/>
    </dgm:pt>
    <dgm:pt modelId="{45AEEEA1-3D3D-424D-8A26-84DA15C7CB54}" type="pres">
      <dgm:prSet presAssocID="{A4C58A92-FB8A-42B8-B13A-AC9B819365C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F5D0423-72AD-428F-AE46-2FA0CEB7C4DF}" type="pres">
      <dgm:prSet presAssocID="{9CDF4EB9-4893-4A1D-AF51-6B7D3210D36B}" presName="spacerL" presStyleCnt="0"/>
      <dgm:spPr/>
    </dgm:pt>
    <dgm:pt modelId="{29F43656-2F48-4E50-BE10-B5C65C732D2A}" type="pres">
      <dgm:prSet presAssocID="{9CDF4EB9-4893-4A1D-AF51-6B7D3210D36B}" presName="sibTrans" presStyleLbl="sibTrans2D1" presStyleIdx="0" presStyleCnt="2"/>
      <dgm:spPr/>
      <dgm:t>
        <a:bodyPr/>
        <a:lstStyle/>
        <a:p>
          <a:endParaRPr lang="pt-BR"/>
        </a:p>
      </dgm:t>
    </dgm:pt>
    <dgm:pt modelId="{4A945F60-698E-4617-8379-D7CAB82A24CB}" type="pres">
      <dgm:prSet presAssocID="{9CDF4EB9-4893-4A1D-AF51-6B7D3210D36B}" presName="spacerR" presStyleCnt="0"/>
      <dgm:spPr/>
    </dgm:pt>
    <dgm:pt modelId="{44A8A013-BCB2-4E88-8551-5ABFAB728985}" type="pres">
      <dgm:prSet presAssocID="{3C5BF409-EC72-4E9A-B985-AE4D9177696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C27E98B-3D66-46A7-B5D8-BA280F8EFE5A}" type="pres">
      <dgm:prSet presAssocID="{7025BD16-834F-43BB-9C53-F5B0AEC36952}" presName="spacerL" presStyleCnt="0"/>
      <dgm:spPr/>
    </dgm:pt>
    <dgm:pt modelId="{6B2DE80A-531E-49D1-8A30-401892092D59}" type="pres">
      <dgm:prSet presAssocID="{7025BD16-834F-43BB-9C53-F5B0AEC36952}" presName="sibTrans" presStyleLbl="sibTrans2D1" presStyleIdx="1" presStyleCnt="2"/>
      <dgm:spPr/>
      <dgm:t>
        <a:bodyPr/>
        <a:lstStyle/>
        <a:p>
          <a:endParaRPr lang="pt-BR"/>
        </a:p>
      </dgm:t>
    </dgm:pt>
    <dgm:pt modelId="{3BFB42AB-608F-464E-B58E-506B12225E76}" type="pres">
      <dgm:prSet presAssocID="{7025BD16-834F-43BB-9C53-F5B0AEC36952}" presName="spacerR" presStyleCnt="0"/>
      <dgm:spPr/>
    </dgm:pt>
    <dgm:pt modelId="{C428AC4A-B871-4A8C-BB22-E5104F31A05C}" type="pres">
      <dgm:prSet presAssocID="{8BC20725-4D94-474A-960D-2F187398A2A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6659BA4-A7B4-4E35-925B-86364370EB11}" type="presOf" srcId="{8BC20725-4D94-474A-960D-2F187398A2AC}" destId="{C428AC4A-B871-4A8C-BB22-E5104F31A05C}" srcOrd="0" destOrd="0" presId="urn:microsoft.com/office/officeart/2005/8/layout/equation1"/>
    <dgm:cxn modelId="{70BE2A5B-5544-4048-BFD7-E3DC59428502}" srcId="{DA369DBF-EC91-47FA-9517-995364C4365F}" destId="{3C5BF409-EC72-4E9A-B985-AE4D9177696E}" srcOrd="1" destOrd="0" parTransId="{D3866647-5306-4AA2-B046-261C3DEF3B67}" sibTransId="{7025BD16-834F-43BB-9C53-F5B0AEC36952}"/>
    <dgm:cxn modelId="{F2997BF8-AB99-41B6-973E-FF0DE526D0F2}" srcId="{DA369DBF-EC91-47FA-9517-995364C4365F}" destId="{A4C58A92-FB8A-42B8-B13A-AC9B819365C5}" srcOrd="0" destOrd="0" parTransId="{240B3D78-31D1-4C6D-BCFE-ECF0212D17B5}" sibTransId="{9CDF4EB9-4893-4A1D-AF51-6B7D3210D36B}"/>
    <dgm:cxn modelId="{B44EE88E-E450-4D59-9CC9-3C46BDC8DE79}" type="presOf" srcId="{7025BD16-834F-43BB-9C53-F5B0AEC36952}" destId="{6B2DE80A-531E-49D1-8A30-401892092D59}" srcOrd="0" destOrd="0" presId="urn:microsoft.com/office/officeart/2005/8/layout/equation1"/>
    <dgm:cxn modelId="{2B976FEA-6CD2-42C7-84C9-50A221C52958}" type="presOf" srcId="{9CDF4EB9-4893-4A1D-AF51-6B7D3210D36B}" destId="{29F43656-2F48-4E50-BE10-B5C65C732D2A}" srcOrd="0" destOrd="0" presId="urn:microsoft.com/office/officeart/2005/8/layout/equation1"/>
    <dgm:cxn modelId="{9651ACA9-701D-4821-A848-A811AADDCD1F}" type="presOf" srcId="{3C5BF409-EC72-4E9A-B985-AE4D9177696E}" destId="{44A8A013-BCB2-4E88-8551-5ABFAB728985}" srcOrd="0" destOrd="0" presId="urn:microsoft.com/office/officeart/2005/8/layout/equation1"/>
    <dgm:cxn modelId="{94614B7B-0511-4518-B613-4F78E05A04C7}" srcId="{DA369DBF-EC91-47FA-9517-995364C4365F}" destId="{8BC20725-4D94-474A-960D-2F187398A2AC}" srcOrd="2" destOrd="0" parTransId="{F0D05D02-B3F0-4D86-9D55-628854A77E9B}" sibTransId="{24EFB337-4B3A-4223-96D7-57DFF89BC329}"/>
    <dgm:cxn modelId="{9796E5C8-C14F-40E2-AB73-00C6CAE5F791}" type="presOf" srcId="{DA369DBF-EC91-47FA-9517-995364C4365F}" destId="{E9186E59-36C8-49FC-A60D-6911ED3B6275}" srcOrd="0" destOrd="0" presId="urn:microsoft.com/office/officeart/2005/8/layout/equation1"/>
    <dgm:cxn modelId="{DDBA43A7-8081-4708-ADCA-1589939783CF}" type="presOf" srcId="{A4C58A92-FB8A-42B8-B13A-AC9B819365C5}" destId="{45AEEEA1-3D3D-424D-8A26-84DA15C7CB54}" srcOrd="0" destOrd="0" presId="urn:microsoft.com/office/officeart/2005/8/layout/equation1"/>
    <dgm:cxn modelId="{511AFA18-5221-4D38-B436-DB5791680379}" type="presParOf" srcId="{E9186E59-36C8-49FC-A60D-6911ED3B6275}" destId="{45AEEEA1-3D3D-424D-8A26-84DA15C7CB54}" srcOrd="0" destOrd="0" presId="urn:microsoft.com/office/officeart/2005/8/layout/equation1"/>
    <dgm:cxn modelId="{419BED61-2FA9-48D1-8298-0F4265682E43}" type="presParOf" srcId="{E9186E59-36C8-49FC-A60D-6911ED3B6275}" destId="{4F5D0423-72AD-428F-AE46-2FA0CEB7C4DF}" srcOrd="1" destOrd="0" presId="urn:microsoft.com/office/officeart/2005/8/layout/equation1"/>
    <dgm:cxn modelId="{5254702C-E483-4069-BD5D-C27027F78FBD}" type="presParOf" srcId="{E9186E59-36C8-49FC-A60D-6911ED3B6275}" destId="{29F43656-2F48-4E50-BE10-B5C65C732D2A}" srcOrd="2" destOrd="0" presId="urn:microsoft.com/office/officeart/2005/8/layout/equation1"/>
    <dgm:cxn modelId="{2F8A9309-6475-4906-A33A-93BDCF2E3677}" type="presParOf" srcId="{E9186E59-36C8-49FC-A60D-6911ED3B6275}" destId="{4A945F60-698E-4617-8379-D7CAB82A24CB}" srcOrd="3" destOrd="0" presId="urn:microsoft.com/office/officeart/2005/8/layout/equation1"/>
    <dgm:cxn modelId="{84786772-610D-44F1-A651-7F5DB628D2B0}" type="presParOf" srcId="{E9186E59-36C8-49FC-A60D-6911ED3B6275}" destId="{44A8A013-BCB2-4E88-8551-5ABFAB728985}" srcOrd="4" destOrd="0" presId="urn:microsoft.com/office/officeart/2005/8/layout/equation1"/>
    <dgm:cxn modelId="{C413B39C-E887-4567-8788-9255899D74AE}" type="presParOf" srcId="{E9186E59-36C8-49FC-A60D-6911ED3B6275}" destId="{2C27E98B-3D66-46A7-B5D8-BA280F8EFE5A}" srcOrd="5" destOrd="0" presId="urn:microsoft.com/office/officeart/2005/8/layout/equation1"/>
    <dgm:cxn modelId="{7C76AB90-85AB-43F4-83C8-4B137A9E7046}" type="presParOf" srcId="{E9186E59-36C8-49FC-A60D-6911ED3B6275}" destId="{6B2DE80A-531E-49D1-8A30-401892092D59}" srcOrd="6" destOrd="0" presId="urn:microsoft.com/office/officeart/2005/8/layout/equation1"/>
    <dgm:cxn modelId="{DB09F04A-975A-4A64-A73A-753A417DD0A4}" type="presParOf" srcId="{E9186E59-36C8-49FC-A60D-6911ED3B6275}" destId="{3BFB42AB-608F-464E-B58E-506B12225E76}" srcOrd="7" destOrd="0" presId="urn:microsoft.com/office/officeart/2005/8/layout/equation1"/>
    <dgm:cxn modelId="{29EEE177-67B3-4180-80A5-D6C7CEDC5E3E}" type="presParOf" srcId="{E9186E59-36C8-49FC-A60D-6911ED3B6275}" destId="{C428AC4A-B871-4A8C-BB22-E5104F31A05C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3C09DF-E493-41D3-8129-9270AE58F1F7}">
      <dsp:nvSpPr>
        <dsp:cNvPr id="0" name=""/>
        <dsp:cNvSpPr/>
      </dsp:nvSpPr>
      <dsp:spPr>
        <a:xfrm>
          <a:off x="5253559" y="5223"/>
          <a:ext cx="3001092" cy="195070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kern="1200" dirty="0" smtClean="0"/>
            <a:t>GRADUAÇÃO</a:t>
          </a:r>
          <a:endParaRPr lang="pt-BR" sz="2900" kern="1200" dirty="0"/>
        </a:p>
      </dsp:txBody>
      <dsp:txXfrm>
        <a:off x="5348785" y="100449"/>
        <a:ext cx="2810640" cy="1760257"/>
      </dsp:txXfrm>
    </dsp:sp>
    <dsp:sp modelId="{E2E677E5-0E57-43DF-90CC-1EEEB31FEAAB}">
      <dsp:nvSpPr>
        <dsp:cNvPr id="0" name=""/>
        <dsp:cNvSpPr/>
      </dsp:nvSpPr>
      <dsp:spPr>
        <a:xfrm>
          <a:off x="2855072" y="980578"/>
          <a:ext cx="7798066" cy="7798066"/>
        </a:xfrm>
        <a:custGeom>
          <a:avLst/>
          <a:gdLst/>
          <a:ahLst/>
          <a:cxnLst/>
          <a:rect l="0" t="0" r="0" b="0"/>
          <a:pathLst>
            <a:path>
              <a:moveTo>
                <a:pt x="5420217" y="308983"/>
              </a:moveTo>
              <a:arcTo wR="3899033" hR="3899033" stAng="17577807" swAng="1962549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7F057D-E32A-4CA1-B26F-B38B619E4E1F}">
      <dsp:nvSpPr>
        <dsp:cNvPr id="0" name=""/>
        <dsp:cNvSpPr/>
      </dsp:nvSpPr>
      <dsp:spPr>
        <a:xfrm>
          <a:off x="8961760" y="2699389"/>
          <a:ext cx="3001092" cy="195070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kern="1200" dirty="0" smtClean="0"/>
            <a:t>SABER UTILIZAR COMPUTADOR E INTERNET</a:t>
          </a:r>
          <a:endParaRPr lang="pt-BR" sz="2900" kern="1200" dirty="0"/>
        </a:p>
      </dsp:txBody>
      <dsp:txXfrm>
        <a:off x="9056986" y="2794615"/>
        <a:ext cx="2810640" cy="1760257"/>
      </dsp:txXfrm>
    </dsp:sp>
    <dsp:sp modelId="{B5C89F90-2244-4CDA-B654-3E0AE6C42C1F}">
      <dsp:nvSpPr>
        <dsp:cNvPr id="0" name=""/>
        <dsp:cNvSpPr/>
      </dsp:nvSpPr>
      <dsp:spPr>
        <a:xfrm>
          <a:off x="2855072" y="980578"/>
          <a:ext cx="7798066" cy="7798066"/>
        </a:xfrm>
        <a:custGeom>
          <a:avLst/>
          <a:gdLst/>
          <a:ahLst/>
          <a:cxnLst/>
          <a:rect l="0" t="0" r="0" b="0"/>
          <a:pathLst>
            <a:path>
              <a:moveTo>
                <a:pt x="7792695" y="3694452"/>
              </a:moveTo>
              <a:arcTo wR="3899033" hR="3899033" stAng="21419540" swAng="2197080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C9A9C9-CC96-4723-9976-D1E4CE8ADC5F}">
      <dsp:nvSpPr>
        <dsp:cNvPr id="0" name=""/>
        <dsp:cNvSpPr/>
      </dsp:nvSpPr>
      <dsp:spPr>
        <a:xfrm>
          <a:off x="7545354" y="7058641"/>
          <a:ext cx="3001092" cy="195070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kern="1200" dirty="0" smtClean="0"/>
            <a:t>SABER FALAR EM PÚBLICO</a:t>
          </a:r>
          <a:endParaRPr lang="pt-BR" sz="2900" kern="1200" dirty="0"/>
        </a:p>
      </dsp:txBody>
      <dsp:txXfrm>
        <a:off x="7640580" y="7153867"/>
        <a:ext cx="2810640" cy="1760257"/>
      </dsp:txXfrm>
    </dsp:sp>
    <dsp:sp modelId="{0198075D-BDC1-4A78-9F96-B6494C5AAF64}">
      <dsp:nvSpPr>
        <dsp:cNvPr id="0" name=""/>
        <dsp:cNvSpPr/>
      </dsp:nvSpPr>
      <dsp:spPr>
        <a:xfrm>
          <a:off x="2855072" y="980578"/>
          <a:ext cx="7798066" cy="7798066"/>
        </a:xfrm>
        <a:custGeom>
          <a:avLst/>
          <a:gdLst/>
          <a:ahLst/>
          <a:cxnLst/>
          <a:rect l="0" t="0" r="0" b="0"/>
          <a:pathLst>
            <a:path>
              <a:moveTo>
                <a:pt x="4674779" y="7720116"/>
              </a:moveTo>
              <a:arcTo wR="3899033" hR="3899033" stAng="4711436" swAng="1377128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09E552-06B0-4892-84D7-C0EA88C2C385}">
      <dsp:nvSpPr>
        <dsp:cNvPr id="0" name=""/>
        <dsp:cNvSpPr/>
      </dsp:nvSpPr>
      <dsp:spPr>
        <a:xfrm>
          <a:off x="2961765" y="7058641"/>
          <a:ext cx="3001092" cy="195070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kern="1200" dirty="0" smtClean="0"/>
            <a:t>ESPECIALIZAR-SE EM UMA ÁREA DE INTERESSE</a:t>
          </a:r>
          <a:endParaRPr lang="pt-BR" sz="2900" kern="1200" dirty="0"/>
        </a:p>
      </dsp:txBody>
      <dsp:txXfrm>
        <a:off x="3056991" y="7153867"/>
        <a:ext cx="2810640" cy="1760257"/>
      </dsp:txXfrm>
    </dsp:sp>
    <dsp:sp modelId="{3A3E9B0B-88F2-4DBE-AFF4-2F55B09BF594}">
      <dsp:nvSpPr>
        <dsp:cNvPr id="0" name=""/>
        <dsp:cNvSpPr/>
      </dsp:nvSpPr>
      <dsp:spPr>
        <a:xfrm>
          <a:off x="2855072" y="980578"/>
          <a:ext cx="7798066" cy="7798066"/>
        </a:xfrm>
        <a:custGeom>
          <a:avLst/>
          <a:gdLst/>
          <a:ahLst/>
          <a:cxnLst/>
          <a:rect l="0" t="0" r="0" b="0"/>
          <a:pathLst>
            <a:path>
              <a:moveTo>
                <a:pt x="651834" y="6057310"/>
              </a:moveTo>
              <a:arcTo wR="3899033" hR="3899033" stAng="8783380" swAng="2197080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4E02B0-8B60-4BEA-94F5-79C278E4BCFE}">
      <dsp:nvSpPr>
        <dsp:cNvPr id="0" name=""/>
        <dsp:cNvSpPr/>
      </dsp:nvSpPr>
      <dsp:spPr>
        <a:xfrm>
          <a:off x="1545359" y="2699389"/>
          <a:ext cx="3001092" cy="195070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900" kern="1200" dirty="0" smtClean="0"/>
            <a:t>SABER FALAR UMA LINGUA ESTRANGEIRA</a:t>
          </a:r>
          <a:endParaRPr lang="pt-BR" sz="2900" kern="1200" dirty="0"/>
        </a:p>
      </dsp:txBody>
      <dsp:txXfrm>
        <a:off x="1640585" y="2794615"/>
        <a:ext cx="2810640" cy="1760257"/>
      </dsp:txXfrm>
    </dsp:sp>
    <dsp:sp modelId="{0634B61D-392B-45BA-AC57-93331EE342EC}">
      <dsp:nvSpPr>
        <dsp:cNvPr id="0" name=""/>
        <dsp:cNvSpPr/>
      </dsp:nvSpPr>
      <dsp:spPr>
        <a:xfrm>
          <a:off x="2855072" y="980578"/>
          <a:ext cx="7798066" cy="7798066"/>
        </a:xfrm>
        <a:custGeom>
          <a:avLst/>
          <a:gdLst/>
          <a:ahLst/>
          <a:cxnLst/>
          <a:rect l="0" t="0" r="0" b="0"/>
          <a:pathLst>
            <a:path>
              <a:moveTo>
                <a:pt x="679099" y="1700286"/>
              </a:moveTo>
              <a:arcTo wR="3899033" hR="3899033" stAng="12859644" swAng="1962549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AEEEA1-3D3D-424D-8A26-84DA15C7CB54}">
      <dsp:nvSpPr>
        <dsp:cNvPr id="0" name=""/>
        <dsp:cNvSpPr/>
      </dsp:nvSpPr>
      <dsp:spPr>
        <a:xfrm>
          <a:off x="1956785" y="876"/>
          <a:ext cx="3009256" cy="300925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/>
            <a:t>BUSCA PELA BASE ECONÔMICA</a:t>
          </a:r>
          <a:endParaRPr lang="pt-BR" sz="2400" kern="1200" dirty="0"/>
        </a:p>
      </dsp:txBody>
      <dsp:txXfrm>
        <a:off x="2397480" y="441571"/>
        <a:ext cx="2127866" cy="2127866"/>
      </dsp:txXfrm>
    </dsp:sp>
    <dsp:sp modelId="{29F43656-2F48-4E50-BE10-B5C65C732D2A}">
      <dsp:nvSpPr>
        <dsp:cNvPr id="0" name=""/>
        <dsp:cNvSpPr/>
      </dsp:nvSpPr>
      <dsp:spPr>
        <a:xfrm>
          <a:off x="5210393" y="632820"/>
          <a:ext cx="1745368" cy="1745368"/>
        </a:xfrm>
        <a:prstGeom prst="mathPlus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600" kern="1200"/>
        </a:p>
      </dsp:txBody>
      <dsp:txXfrm>
        <a:off x="5441742" y="1300249"/>
        <a:ext cx="1282670" cy="410510"/>
      </dsp:txXfrm>
    </dsp:sp>
    <dsp:sp modelId="{44A8A013-BCB2-4E88-8551-5ABFAB728985}">
      <dsp:nvSpPr>
        <dsp:cNvPr id="0" name=""/>
        <dsp:cNvSpPr/>
      </dsp:nvSpPr>
      <dsp:spPr>
        <a:xfrm>
          <a:off x="7200113" y="876"/>
          <a:ext cx="3009256" cy="3009256"/>
        </a:xfrm>
        <a:prstGeom prst="ellips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300" kern="1200" dirty="0" smtClean="0"/>
            <a:t>SABER AMAR O PRÓPRIO JOGO</a:t>
          </a:r>
          <a:endParaRPr lang="pt-BR" sz="3300" kern="1200" dirty="0"/>
        </a:p>
      </dsp:txBody>
      <dsp:txXfrm>
        <a:off x="7640808" y="441571"/>
        <a:ext cx="2127866" cy="2127866"/>
      </dsp:txXfrm>
    </dsp:sp>
    <dsp:sp modelId="{6B2DE80A-531E-49D1-8A30-401892092D59}">
      <dsp:nvSpPr>
        <dsp:cNvPr id="0" name=""/>
        <dsp:cNvSpPr/>
      </dsp:nvSpPr>
      <dsp:spPr>
        <a:xfrm>
          <a:off x="10453721" y="632820"/>
          <a:ext cx="1745368" cy="1745368"/>
        </a:xfrm>
        <a:prstGeom prst="mathEqual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600" kern="1200"/>
        </a:p>
      </dsp:txBody>
      <dsp:txXfrm>
        <a:off x="10685070" y="992366"/>
        <a:ext cx="1282670" cy="1026276"/>
      </dsp:txXfrm>
    </dsp:sp>
    <dsp:sp modelId="{C428AC4A-B871-4A8C-BB22-E5104F31A05C}">
      <dsp:nvSpPr>
        <dsp:cNvPr id="0" name=""/>
        <dsp:cNvSpPr/>
      </dsp:nvSpPr>
      <dsp:spPr>
        <a:xfrm>
          <a:off x="12443442" y="876"/>
          <a:ext cx="3009256" cy="3009256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300" kern="1200" dirty="0" smtClean="0"/>
            <a:t>JOVEM EM FORMAÇÃO PARA A LIDERANÇA</a:t>
          </a:r>
          <a:endParaRPr lang="pt-BR" sz="3300" kern="1200" dirty="0"/>
        </a:p>
      </dsp:txBody>
      <dsp:txXfrm>
        <a:off x="12884137" y="441571"/>
        <a:ext cx="2127866" cy="21278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423" y="13421680"/>
            <a:ext cx="27544792" cy="9261158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846" y="24483060"/>
            <a:ext cx="22683947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D50D-90BA-6947-A383-92907695305A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A5A44-22F6-FA4B-AC36-A709933FCC1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226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D50D-90BA-6947-A383-92907695305A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A5A44-22F6-FA4B-AC36-A709933FCC1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143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94087" y="1730222"/>
            <a:ext cx="7291269" cy="36864608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20282" y="1730222"/>
            <a:ext cx="21333712" cy="36864608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D50D-90BA-6947-A383-92907695305A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A5A44-22F6-FA4B-AC36-A709933FCC1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D50D-90BA-6947-A383-92907695305A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A5A44-22F6-FA4B-AC36-A709933FCC1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801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822" y="27763473"/>
            <a:ext cx="27544792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822" y="18312295"/>
            <a:ext cx="27544792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D50D-90BA-6947-A383-92907695305A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A5A44-22F6-FA4B-AC36-A709933FCC1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760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20282" y="10081263"/>
            <a:ext cx="14312490" cy="28513567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72866" y="10081263"/>
            <a:ext cx="14312490" cy="28513567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D50D-90BA-6947-A383-92907695305A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A5A44-22F6-FA4B-AC36-A709933FCC1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080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82" y="9671212"/>
            <a:ext cx="14318118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282" y="13701713"/>
            <a:ext cx="14318118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61616" y="9671212"/>
            <a:ext cx="14323742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61616" y="13701713"/>
            <a:ext cx="14323742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D50D-90BA-6947-A383-92907695305A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A5A44-22F6-FA4B-AC36-A709933FCC1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076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D50D-90BA-6947-A383-92907695305A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A5A44-22F6-FA4B-AC36-A709933FCC1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811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D50D-90BA-6947-A383-92907695305A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A5A44-22F6-FA4B-AC36-A709933FCC1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104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83" y="1720215"/>
            <a:ext cx="10661232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9704" y="1720218"/>
            <a:ext cx="18115652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283" y="9041133"/>
            <a:ext cx="10661232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D50D-90BA-6947-A383-92907695305A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A5A44-22F6-FA4B-AC36-A709933FCC1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755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1732" y="30243780"/>
            <a:ext cx="19443383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1732" y="3860483"/>
            <a:ext cx="19443383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1732" y="33814229"/>
            <a:ext cx="19443383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D50D-90BA-6947-A383-92907695305A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A5A44-22F6-FA4B-AC36-A709933FCC1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17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20282" y="1730219"/>
            <a:ext cx="29165074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82" y="10081263"/>
            <a:ext cx="29165074" cy="28513567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20282" y="40045008"/>
            <a:ext cx="7561316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8D50D-90BA-6947-A383-92907695305A}" type="datetimeFigureOut">
              <a:rPr lang="en-US" smtClean="0"/>
              <a:t>9/3/2018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71927" y="40045008"/>
            <a:ext cx="1026178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24040" y="40045008"/>
            <a:ext cx="7561316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A5A44-22F6-FA4B-AC36-A709933FCC1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24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60270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2160270" rtl="0" eaLnBrk="1" latinLnBrk="0" hangingPunct="1">
        <a:spcBef>
          <a:spcPct val="20000"/>
        </a:spcBef>
        <a:buFont typeface="Arial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2160270" rtl="0" eaLnBrk="1" latinLnBrk="0" hangingPunct="1">
        <a:spcBef>
          <a:spcPct val="20000"/>
        </a:spcBef>
        <a:buFont typeface="Arial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2160270" rtl="0" eaLnBrk="1" latinLnBrk="0" hangingPunct="1">
        <a:spcBef>
          <a:spcPct val="20000"/>
        </a:spcBef>
        <a:buFont typeface="Arial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2160270" rtl="0" eaLnBrk="1" latinLnBrk="0" hangingPunct="1">
        <a:spcBef>
          <a:spcPct val="20000"/>
        </a:spcBef>
        <a:buFont typeface="Arial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2160270" rtl="0" eaLnBrk="1" latinLnBrk="0" hangingPunct="1">
        <a:spcBef>
          <a:spcPct val="20000"/>
        </a:spcBef>
        <a:buFont typeface="Arial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2160270" rtl="0" eaLnBrk="1" latinLnBrk="0" hangingPunct="1">
        <a:spcBef>
          <a:spcPct val="20000"/>
        </a:spcBef>
        <a:buFont typeface="Arial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2160270" rtl="0" eaLnBrk="1" latinLnBrk="0" hangingPunct="1">
        <a:spcBef>
          <a:spcPct val="20000"/>
        </a:spcBef>
        <a:buFont typeface="Arial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2160270" rtl="0" eaLnBrk="1" latinLnBrk="0" hangingPunct="1">
        <a:spcBef>
          <a:spcPct val="20000"/>
        </a:spcBef>
        <a:buFont typeface="Arial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2160270" rtl="0" eaLnBrk="1" latinLnBrk="0" hangingPunct="1">
        <a:spcBef>
          <a:spcPct val="20000"/>
        </a:spcBef>
        <a:buFont typeface="Arial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216027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16218131" y="9902306"/>
            <a:ext cx="26650" cy="32484323"/>
          </a:xfrm>
          <a:prstGeom prst="line">
            <a:avLst/>
          </a:prstGeom>
          <a:ln>
            <a:solidFill>
              <a:srgbClr val="0A2D5E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CaixaDeTexto 6"/>
          <p:cNvSpPr txBox="1">
            <a:spLocks noChangeArrowheads="1"/>
          </p:cNvSpPr>
          <p:nvPr/>
        </p:nvSpPr>
        <p:spPr bwMode="auto">
          <a:xfrm>
            <a:off x="945933" y="1837140"/>
            <a:ext cx="14800524" cy="4416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6692" tIns="53346" rIns="106692" bIns="53346">
            <a:spAutoFit/>
          </a:bodyPr>
          <a:lstStyle>
            <a:lvl1pPr>
              <a:defRPr sz="7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7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7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7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7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3700463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3700463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3700463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3700463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pt-BR" sz="60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OS PILARES PARA UMA FORMAÇÃO DISTINTA</a:t>
            </a:r>
          </a:p>
          <a:p>
            <a:pPr algn="ctr"/>
            <a:endParaRPr lang="pt-BR" sz="6000" b="1" dirty="0" smtClean="0">
              <a:solidFill>
                <a:schemeClr val="accent1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algn="ctr"/>
            <a:endParaRPr lang="pt-BR" sz="5000" dirty="0" smtClean="0">
              <a:latin typeface="Times New Roman"/>
              <a:cs typeface="Times New Roman"/>
            </a:endParaRPr>
          </a:p>
          <a:p>
            <a:pPr algn="ctr"/>
            <a:r>
              <a:rPr lang="pt-BR" sz="5000" dirty="0" smtClean="0">
                <a:latin typeface="Times New Roman"/>
                <a:cs typeface="Times New Roman"/>
              </a:rPr>
              <a:t>EIXO </a:t>
            </a:r>
            <a:r>
              <a:rPr lang="pt-BR" sz="5000" dirty="0">
                <a:latin typeface="Times New Roman"/>
                <a:cs typeface="Times New Roman"/>
              </a:rPr>
              <a:t>2 – Protagonismo responsável ao trabalho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3051" y="9384161"/>
            <a:ext cx="14563405" cy="3307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INTRODUÇÃO</a:t>
            </a:r>
            <a:endParaRPr lang="pt-BR" sz="40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pt-BR" sz="35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>
              <a:lnSpc>
                <a:spcPct val="90000"/>
              </a:lnSpc>
            </a:pPr>
            <a:r>
              <a:rPr lang="pt-BR" sz="3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>O trabalho busca dissertar acerca  da formação  do jovem que almeja ser um 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líder 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>distinto por meio da conquista de sua base 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econômica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e de saber amar o próprio jogo.</a:t>
            </a:r>
            <a:endParaRPr lang="pt-BR" sz="40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pt-BR" sz="4000" dirty="0" smtClean="0">
                <a:latin typeface="Arial" pitchFamily="34" charset="0"/>
                <a:cs typeface="Arial" pitchFamily="34" charset="0"/>
              </a:rPr>
              <a:t>	Buscando obter melhor entendimento da teoria aplicada nas obras do Acad. Prof. </a:t>
            </a:r>
            <a:r>
              <a:rPr lang="pt-BR" sz="4000" dirty="0" err="1" smtClean="0">
                <a:latin typeface="Arial" pitchFamily="34" charset="0"/>
                <a:cs typeface="Arial" pitchFamily="34" charset="0"/>
              </a:rPr>
              <a:t>Antonio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4000" dirty="0" err="1" smtClean="0">
                <a:latin typeface="Arial" pitchFamily="34" charset="0"/>
                <a:cs typeface="Arial" pitchFamily="34" charset="0"/>
              </a:rPr>
              <a:t>Meneghetti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 procurou-se 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>mostrar resultados práticos sobre a liderança através 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de um 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>relato de um jovem estudante com sua carreira profissional em formação. </a:t>
            </a:r>
            <a:endParaRPr lang="pt-BR" sz="4000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</a:pPr>
            <a:endParaRPr lang="pt-BR" sz="36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</a:pPr>
            <a:endParaRPr lang="pt-BR" sz="35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4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DESENVOLVIMENTO</a:t>
            </a:r>
          </a:p>
          <a:p>
            <a:pPr algn="just"/>
            <a:endParaRPr lang="pt-BR" sz="4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4000" b="1" dirty="0">
                <a:latin typeface="Arial" pitchFamily="34" charset="0"/>
                <a:cs typeface="Arial" pitchFamily="34" charset="0"/>
              </a:rPr>
              <a:t>	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>Conexo de que a conquista 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da base 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>econômica é a consequência 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do esforço do jovem 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>e um grande passo na busca da liderança, é indispensável à passagem pelos pontos abordados por </a:t>
            </a:r>
            <a:r>
              <a:rPr lang="pt-BR" sz="4000" dirty="0" err="1">
                <a:latin typeface="Arial" pitchFamily="34" charset="0"/>
                <a:cs typeface="Arial" pitchFamily="34" charset="0"/>
              </a:rPr>
              <a:t>Meneghetti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(2013, p. 39) 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>que conecta o líder à sua excelência no mercado do trabalho. O autor cita que os “cincos pontos não são mais que coordenadas históricas, os viadutos para transformar o conhecimento tácito” 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(MENEGHETTI, 2013, p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>. 40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/>
            <a:endParaRPr lang="pt-BR" sz="40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4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40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4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40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4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40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4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40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4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40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4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40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4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40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4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4000" dirty="0">
                <a:latin typeface="Arial" pitchFamily="34" charset="0"/>
                <a:cs typeface="Arial" pitchFamily="34" charset="0"/>
              </a:rPr>
              <a:t>	</a:t>
            </a:r>
            <a:endParaRPr lang="pt-BR" sz="4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4000" dirty="0">
                <a:latin typeface="Arial" pitchFamily="34" charset="0"/>
                <a:cs typeface="Arial" pitchFamily="34" charset="0"/>
              </a:rPr>
              <a:t>	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Unindo-se a isso, é indispensável que o jovem em formação busque, em conjunto da base econômica, o amor pelo seu próprio jogo, dominando e conhecendo aquilo que escolheu para exercer como profissão. </a:t>
            </a:r>
          </a:p>
          <a:p>
            <a:pPr algn="just"/>
            <a:r>
              <a:rPr lang="pt-BR" sz="4000" dirty="0" smtClean="0">
                <a:latin typeface="Arial" pitchFamily="34" charset="0"/>
                <a:cs typeface="Arial" pitchFamily="34" charset="0"/>
              </a:rPr>
              <a:t>	O Acad. Prof. </a:t>
            </a:r>
            <a:r>
              <a:rPr lang="pt-BR" sz="4000" dirty="0" err="1" smtClean="0">
                <a:latin typeface="Arial" pitchFamily="34" charset="0"/>
                <a:cs typeface="Arial" pitchFamily="34" charset="0"/>
              </a:rPr>
              <a:t>Antonio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4000" dirty="0" err="1" smtClean="0">
                <a:latin typeface="Arial" pitchFamily="34" charset="0"/>
                <a:cs typeface="Arial" pitchFamily="34" charset="0"/>
              </a:rPr>
              <a:t>Meneghetti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 relaciona esse domínio com sua infalibilidade econômica, onde aos 36, 37 anos o jovem já conquistou tanta experiência dentro de seu campo de atuação, que conseguirá prever os erros que poderão acontecer antes de que os mesmos possam estragar o seu negócio.</a:t>
            </a:r>
          </a:p>
          <a:p>
            <a:pPr algn="just"/>
            <a:r>
              <a:rPr lang="pt-BR" sz="4000" i="1" dirty="0">
                <a:latin typeface="Arial" pitchFamily="34" charset="0"/>
                <a:cs typeface="Arial" pitchFamily="34" charset="0"/>
              </a:rPr>
              <a:t>	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Sua estratégia de vida também está ligada a sua competitividade, que traz inovações para o mercado de trabalho, já saturado de necessidades primárias. Outrossim, é a sua capacidade de fazer relações, uma vez que sabe quais as pessoas certas que podem servir de apoio em algum momento de sua vida.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875585" y="8856325"/>
            <a:ext cx="14825531" cy="34686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</a:pPr>
            <a:endParaRPr lang="pt-BR" sz="4000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pt-BR" sz="40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RESULTADOS </a:t>
            </a:r>
            <a:r>
              <a:rPr lang="pt-BR" sz="4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OBTIDOS</a:t>
            </a:r>
          </a:p>
          <a:p>
            <a:pPr algn="just">
              <a:lnSpc>
                <a:spcPct val="90000"/>
              </a:lnSpc>
            </a:pPr>
            <a:endParaRPr lang="pt-BR" sz="40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</a:pPr>
            <a:endParaRPr lang="pt-BR" sz="4000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pt-BR" sz="4000" dirty="0">
                <a:latin typeface="Arial" pitchFamily="34" charset="0"/>
                <a:cs typeface="Arial" pitchFamily="34" charset="0"/>
              </a:rPr>
              <a:t>	</a:t>
            </a:r>
            <a:endParaRPr lang="pt-BR" sz="4000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</a:pPr>
            <a:endParaRPr lang="pt-BR" sz="4000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</a:pPr>
            <a:endParaRPr lang="pt-BR" sz="40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pt-BR" sz="40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>
              <a:lnSpc>
                <a:spcPct val="90000"/>
              </a:lnSpc>
            </a:pPr>
            <a:r>
              <a:rPr lang="pt-BR" sz="4000" dirty="0">
                <a:latin typeface="Arial" pitchFamily="34" charset="0"/>
                <a:cs typeface="Arial" pitchFamily="34" charset="0"/>
              </a:rPr>
              <a:t>	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Para 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>relacionar a teoria com a verdadeira busca pela formação </a:t>
            </a:r>
            <a:r>
              <a:rPr lang="pt-BR" sz="4000" dirty="0" err="1">
                <a:latin typeface="Arial" pitchFamily="34" charset="0"/>
                <a:cs typeface="Arial" pitchFamily="34" charset="0"/>
              </a:rPr>
              <a:t>liderística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>, buscou-se relatos de uma empresária líder e um jovem com sua vida profissional em formação. A empresária, gestora de projeto do Recanto Maestro, afirma que o amor pela sua profissão motiva a buscar novos modelos de realizar e 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fazer 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>sempre 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algo 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>melhor do que 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já foi feito. </a:t>
            </a:r>
            <a:endParaRPr lang="pt-BR" sz="40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pt-BR" sz="4000" dirty="0" smtClean="0">
                <a:latin typeface="Arial" pitchFamily="34" charset="0"/>
                <a:cs typeface="Arial" pitchFamily="34" charset="0"/>
              </a:rPr>
              <a:t>	Como 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>conselho para os jovens que almejam ser grandiosos líderes dentro da profissão escolhida, a empresária dá o conselho: “Primeiro sirva! Procure servir e trabalhar com pessoas grandes, que amem o próprio projeto e que esteja sempre em crescimento. Eles são a grande escola para a sua vida profissional.” </a:t>
            </a:r>
          </a:p>
          <a:p>
            <a:pPr algn="just">
              <a:lnSpc>
                <a:spcPct val="90000"/>
              </a:lnSpc>
            </a:pPr>
            <a:r>
              <a:rPr lang="pt-BR" sz="4000" dirty="0">
                <a:latin typeface="Arial" pitchFamily="34" charset="0"/>
                <a:cs typeface="Arial" pitchFamily="34" charset="0"/>
              </a:rPr>
              <a:t>	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O jovem em formação afirma que o impulso para buscar sua liderança está atrelado com a ambição de ser um vencedor. Para isso, busca o seu diploma através do curso de Bacharelado em </a:t>
            </a:r>
            <a:r>
              <a:rPr lang="pt-BR" sz="4000" dirty="0" err="1" smtClean="0">
                <a:latin typeface="Arial" pitchFamily="34" charset="0"/>
                <a:cs typeface="Arial" pitchFamily="34" charset="0"/>
              </a:rPr>
              <a:t>Ontopsicologia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 e por ser o berço dessa ciência, estuda italiano para ter conhecimento de uma língua estrangeira. </a:t>
            </a:r>
            <a:endParaRPr lang="pt-BR" sz="40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pt-BR" sz="4000" dirty="0" smtClean="0">
                <a:latin typeface="Arial" pitchFamily="34" charset="0"/>
                <a:cs typeface="Arial" pitchFamily="34" charset="0"/>
              </a:rPr>
              <a:t>	Além disso, também busca aprender e ganhar experiência de como utilizar a tecnologia de forma funcional para uso profissiona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>l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. Conexo a isso, Gustavo conta ser apaixonado pela área de artes visuais e procura qualificar-se em cursos práticos para especializar-se em um campo de interesse. Por fim, aponta que desde pequeno tem prazer em comunicar-se com o público, de forma com que o interlocutor seja tocado por aquilo que está passando.</a:t>
            </a:r>
          </a:p>
          <a:p>
            <a:pPr algn="just">
              <a:lnSpc>
                <a:spcPct val="90000"/>
              </a:lnSpc>
            </a:pPr>
            <a:r>
              <a:rPr lang="pt-BR" sz="4000" dirty="0">
                <a:latin typeface="Arial" pitchFamily="34" charset="0"/>
                <a:cs typeface="Arial" pitchFamily="34" charset="0"/>
              </a:rPr>
              <a:t>	Em suma, através dos resultados práticos mostrados, deixa-se claro que a compreensão desses pontos preparam-nos para o mercado de trabalho com excelência e distinção, uma vez que são poucos os jovens que sabem, de fato, amar o seu próprio jogo e traçar a sua trajetória com seriedade e qualificação. A construção do caminho exemplificado pelos relatos de Gustavo fazem parte de uma crescente para chegar à alta formação que a empresária escolhida já conquistou. </a:t>
            </a:r>
            <a:endParaRPr lang="pt-BR" sz="4000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</a:pPr>
            <a:endParaRPr lang="pt-BR" sz="40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pt-BR" sz="40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CONSIDERAÇÕES </a:t>
            </a:r>
            <a:r>
              <a:rPr lang="pt-BR" sz="4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FINAIS</a:t>
            </a:r>
            <a:endParaRPr lang="pt-BR" sz="4000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</a:pPr>
            <a:endParaRPr lang="pt-BR" sz="40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pt-BR" sz="4000" dirty="0" smtClean="0">
                <a:latin typeface="Arial" pitchFamily="34" charset="0"/>
                <a:cs typeface="Arial" pitchFamily="34" charset="0"/>
              </a:rPr>
              <a:t>	Pode-se concluir que o jovem que já conseguiu obter a união dos pontos da base econômica em conjunto de saber amar o próprio jogo está traçando o seu caminho para a liderança pessoal e profissional, elevando o seu escopo a excelência do seu ser, não </a:t>
            </a:r>
            <a:r>
              <a:rPr lang="pt-BR" sz="4000" smtClean="0">
                <a:latin typeface="Arial" pitchFamily="34" charset="0"/>
                <a:cs typeface="Arial" pitchFamily="34" charset="0"/>
              </a:rPr>
              <a:t>apenas </a:t>
            </a:r>
            <a:r>
              <a:rPr lang="pt-BR" sz="4000">
                <a:latin typeface="Arial" pitchFamily="34" charset="0"/>
                <a:cs typeface="Arial" pitchFamily="34" charset="0"/>
              </a:rPr>
              <a:t>a</a:t>
            </a:r>
            <a:r>
              <a:rPr lang="pt-BR" sz="400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uma visão monetária estipulada pela sociedade comum. </a:t>
            </a:r>
          </a:p>
          <a:p>
            <a:pPr algn="just">
              <a:lnSpc>
                <a:spcPct val="90000"/>
              </a:lnSpc>
            </a:pPr>
            <a:r>
              <a:rPr lang="pt-BR" sz="4000" dirty="0" smtClean="0">
                <a:latin typeface="Arial" pitchFamily="34" charset="0"/>
                <a:cs typeface="Arial" pitchFamily="34" charset="0"/>
              </a:rPr>
              <a:t>	Ao obter essa união, consequentemente será distinto, com relação a “algo nobre, qualificado, e com termos </a:t>
            </a:r>
            <a:r>
              <a:rPr lang="pt-BR" sz="4000" dirty="0" err="1" smtClean="0">
                <a:latin typeface="Arial" pitchFamily="34" charset="0"/>
                <a:cs typeface="Arial" pitchFamily="34" charset="0"/>
              </a:rPr>
              <a:t>liderísticos</a:t>
            </a:r>
            <a:r>
              <a:rPr lang="pt-BR" sz="4000" dirty="0" smtClean="0">
                <a:latin typeface="Arial" pitchFamily="34" charset="0"/>
                <a:cs typeface="Arial" pitchFamily="34" charset="0"/>
              </a:rPr>
              <a:t> como capaz, potencial, ação no sentido de qualificação, mérito e conhecimento no sentido de serviço, resultados.” (MENEGHETTI, 2013, p. 133)</a:t>
            </a:r>
          </a:p>
          <a:p>
            <a:pPr algn="just">
              <a:lnSpc>
                <a:spcPct val="90000"/>
              </a:lnSpc>
            </a:pPr>
            <a:endParaRPr lang="pt-BR" sz="40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pt-BR" sz="4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REFERÊNCIAS BIBLIOGRÁFICAS</a:t>
            </a:r>
          </a:p>
          <a:p>
            <a:pPr algn="just">
              <a:lnSpc>
                <a:spcPct val="90000"/>
              </a:lnSpc>
            </a:pPr>
            <a:endParaRPr lang="pt-BR" sz="4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3600" dirty="0">
                <a:latin typeface="Arial" pitchFamily="34" charset="0"/>
                <a:cs typeface="Arial" pitchFamily="34" charset="0"/>
              </a:rPr>
              <a:t>MENEGHETTI, A. Psicologia Empresarial. São Paulo, SP: FOIL, 2013. </a:t>
            </a:r>
          </a:p>
          <a:p>
            <a:pPr algn="just"/>
            <a:r>
              <a:rPr lang="pt-BR" sz="3600" dirty="0">
                <a:latin typeface="Arial" pitchFamily="34" charset="0"/>
                <a:cs typeface="Arial" pitchFamily="34" charset="0"/>
              </a:rPr>
              <a:t>MENEGHETTI, A. A psicologia do Líder. Recanto Maestro, RS: </a:t>
            </a:r>
            <a:r>
              <a:rPr lang="pt-BR" sz="3600" dirty="0" err="1">
                <a:latin typeface="Arial" pitchFamily="34" charset="0"/>
                <a:cs typeface="Arial" pitchFamily="34" charset="0"/>
              </a:rPr>
              <a:t>Ontopsicologica</a:t>
            </a:r>
            <a:r>
              <a:rPr lang="pt-BR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3600" dirty="0" err="1">
                <a:latin typeface="Arial" pitchFamily="34" charset="0"/>
                <a:cs typeface="Arial" pitchFamily="34" charset="0"/>
              </a:rPr>
              <a:t>Editrice</a:t>
            </a:r>
            <a:r>
              <a:rPr lang="pt-BR" sz="3600" dirty="0">
                <a:latin typeface="Arial" pitchFamily="34" charset="0"/>
                <a:cs typeface="Arial" pitchFamily="34" charset="0"/>
              </a:rPr>
              <a:t>, 2008. </a:t>
            </a:r>
          </a:p>
        </p:txBody>
      </p:sp>
      <p:pic>
        <p:nvPicPr>
          <p:cNvPr id="2" name="Picture 1" descr="Logo Congress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71069" y="0"/>
            <a:ext cx="16234568" cy="8090886"/>
          </a:xfrm>
          <a:prstGeom prst="rect">
            <a:avLst/>
          </a:prstGeom>
        </p:spPr>
      </p:pic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352210145"/>
              </p:ext>
            </p:extLst>
          </p:nvPr>
        </p:nvGraphicFramePr>
        <p:xfrm>
          <a:off x="1183052" y="22573446"/>
          <a:ext cx="13508212" cy="914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665715457"/>
              </p:ext>
            </p:extLst>
          </p:nvPr>
        </p:nvGraphicFramePr>
        <p:xfrm>
          <a:off x="15746457" y="9998461"/>
          <a:ext cx="17409484" cy="3011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41368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1551</TotalTime>
  <Words>52</Words>
  <Application>Microsoft Office PowerPoint</Application>
  <PresentationFormat>Personalizar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Times New Roman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Daniela Spanhol</dc:creator>
  <cp:lastModifiedBy>Eloisa</cp:lastModifiedBy>
  <cp:revision>85</cp:revision>
  <dcterms:created xsi:type="dcterms:W3CDTF">2016-09-08T17:46:30Z</dcterms:created>
  <dcterms:modified xsi:type="dcterms:W3CDTF">2018-09-04T02:45:05Z</dcterms:modified>
</cp:coreProperties>
</file>