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Lst>
  <p:sldSz cx="32405638" cy="43205400"/>
  <p:notesSz cx="6858000" cy="9144000"/>
  <p:defaultTextStyle>
    <a:defPPr>
      <a:defRPr lang="en-US"/>
    </a:defPPr>
    <a:lvl1pPr marL="0" algn="l" defTabSz="2160270" rtl="0" eaLnBrk="1" latinLnBrk="0" hangingPunct="1">
      <a:defRPr sz="8500" kern="1200">
        <a:solidFill>
          <a:schemeClr val="tx1"/>
        </a:solidFill>
        <a:latin typeface="+mn-lt"/>
        <a:ea typeface="+mn-ea"/>
        <a:cs typeface="+mn-cs"/>
      </a:defRPr>
    </a:lvl1pPr>
    <a:lvl2pPr marL="2160270" algn="l" defTabSz="2160270" rtl="0" eaLnBrk="1" latinLnBrk="0" hangingPunct="1">
      <a:defRPr sz="8500" kern="1200">
        <a:solidFill>
          <a:schemeClr val="tx1"/>
        </a:solidFill>
        <a:latin typeface="+mn-lt"/>
        <a:ea typeface="+mn-ea"/>
        <a:cs typeface="+mn-cs"/>
      </a:defRPr>
    </a:lvl2pPr>
    <a:lvl3pPr marL="4320540" algn="l" defTabSz="2160270" rtl="0" eaLnBrk="1" latinLnBrk="0" hangingPunct="1">
      <a:defRPr sz="8500" kern="1200">
        <a:solidFill>
          <a:schemeClr val="tx1"/>
        </a:solidFill>
        <a:latin typeface="+mn-lt"/>
        <a:ea typeface="+mn-ea"/>
        <a:cs typeface="+mn-cs"/>
      </a:defRPr>
    </a:lvl3pPr>
    <a:lvl4pPr marL="6480810" algn="l" defTabSz="2160270" rtl="0" eaLnBrk="1" latinLnBrk="0" hangingPunct="1">
      <a:defRPr sz="8500" kern="1200">
        <a:solidFill>
          <a:schemeClr val="tx1"/>
        </a:solidFill>
        <a:latin typeface="+mn-lt"/>
        <a:ea typeface="+mn-ea"/>
        <a:cs typeface="+mn-cs"/>
      </a:defRPr>
    </a:lvl4pPr>
    <a:lvl5pPr marL="8641080" algn="l" defTabSz="2160270" rtl="0" eaLnBrk="1" latinLnBrk="0" hangingPunct="1">
      <a:defRPr sz="8500" kern="1200">
        <a:solidFill>
          <a:schemeClr val="tx1"/>
        </a:solidFill>
        <a:latin typeface="+mn-lt"/>
        <a:ea typeface="+mn-ea"/>
        <a:cs typeface="+mn-cs"/>
      </a:defRPr>
    </a:lvl5pPr>
    <a:lvl6pPr marL="10801350" algn="l" defTabSz="2160270" rtl="0" eaLnBrk="1" latinLnBrk="0" hangingPunct="1">
      <a:defRPr sz="8500" kern="1200">
        <a:solidFill>
          <a:schemeClr val="tx1"/>
        </a:solidFill>
        <a:latin typeface="+mn-lt"/>
        <a:ea typeface="+mn-ea"/>
        <a:cs typeface="+mn-cs"/>
      </a:defRPr>
    </a:lvl6pPr>
    <a:lvl7pPr marL="12961620" algn="l" defTabSz="2160270" rtl="0" eaLnBrk="1" latinLnBrk="0" hangingPunct="1">
      <a:defRPr sz="8500" kern="1200">
        <a:solidFill>
          <a:schemeClr val="tx1"/>
        </a:solidFill>
        <a:latin typeface="+mn-lt"/>
        <a:ea typeface="+mn-ea"/>
        <a:cs typeface="+mn-cs"/>
      </a:defRPr>
    </a:lvl7pPr>
    <a:lvl8pPr marL="15121890" algn="l" defTabSz="2160270" rtl="0" eaLnBrk="1" latinLnBrk="0" hangingPunct="1">
      <a:defRPr sz="8500" kern="1200">
        <a:solidFill>
          <a:schemeClr val="tx1"/>
        </a:solidFill>
        <a:latin typeface="+mn-lt"/>
        <a:ea typeface="+mn-ea"/>
        <a:cs typeface="+mn-cs"/>
      </a:defRPr>
    </a:lvl8pPr>
    <a:lvl9pPr marL="17282160" algn="l" defTabSz="2160270" rtl="0" eaLnBrk="1" latinLnBrk="0" hangingPunct="1">
      <a:defRPr sz="85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A2D5E"/>
    <a:srgbClr val="890D50"/>
    <a:srgbClr val="CB441C"/>
  </p:clrMru>
  <p:extLst>
    <p:ext uri="{E76CE94A-603C-4142-B9EB-6D1370010A27}">
      <p14:discardImageEditData xmlns:p14="http://schemas.microsoft.com/office/powerpoint/2010/main" xmlns="" val="0"/>
    </p:ext>
    <p:ext uri="{D31A062A-798A-4329-ABDD-BBA856620510}">
      <p14:defaultImageDpi xmlns:p14="http://schemas.microsoft.com/office/powerpoint/2010/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snapVertSplitter="1" vertBarState="minimized" horzBarState="maximized">
    <p:restoredLeft sz="15620"/>
    <p:restoredTop sz="94660"/>
  </p:normalViewPr>
  <p:slideViewPr>
    <p:cSldViewPr snapToGrid="0" snapToObjects="1">
      <p:cViewPr>
        <p:scale>
          <a:sx n="30" d="100"/>
          <a:sy n="30" d="100"/>
        </p:scale>
        <p:origin x="-654" y="-78"/>
      </p:cViewPr>
      <p:guideLst>
        <p:guide orient="horz" pos="13608"/>
        <p:guide pos="10207"/>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30423" y="13421680"/>
            <a:ext cx="27544792" cy="9261158"/>
          </a:xfrm>
        </p:spPr>
        <p:txBody>
          <a:bodyPr/>
          <a:lstStyle/>
          <a:p>
            <a:r>
              <a:rPr lang="x-none" smtClean="0"/>
              <a:t>Click to edit Master title style</a:t>
            </a:r>
            <a:endParaRPr lang="en-US"/>
          </a:p>
        </p:txBody>
      </p:sp>
      <p:sp>
        <p:nvSpPr>
          <p:cNvPr id="3" name="Subtitle 2"/>
          <p:cNvSpPr>
            <a:spLocks noGrp="1"/>
          </p:cNvSpPr>
          <p:nvPr>
            <p:ph type="subTitle" idx="1"/>
          </p:nvPr>
        </p:nvSpPr>
        <p:spPr>
          <a:xfrm>
            <a:off x="4860846" y="24483060"/>
            <a:ext cx="22683947" cy="11041380"/>
          </a:xfrm>
        </p:spPr>
        <p:txBody>
          <a:bodyPr/>
          <a:lstStyle>
            <a:lvl1pPr marL="0" indent="0" algn="ctr">
              <a:buNone/>
              <a:defRPr>
                <a:solidFill>
                  <a:schemeClr val="tx1">
                    <a:tint val="75000"/>
                  </a:schemeClr>
                </a:solidFill>
              </a:defRPr>
            </a:lvl1pPr>
            <a:lvl2pPr marL="2160270" indent="0" algn="ctr">
              <a:buNone/>
              <a:defRPr>
                <a:solidFill>
                  <a:schemeClr val="tx1">
                    <a:tint val="75000"/>
                  </a:schemeClr>
                </a:solidFill>
              </a:defRPr>
            </a:lvl2pPr>
            <a:lvl3pPr marL="4320540" indent="0" algn="ctr">
              <a:buNone/>
              <a:defRPr>
                <a:solidFill>
                  <a:schemeClr val="tx1">
                    <a:tint val="75000"/>
                  </a:schemeClr>
                </a:solidFill>
              </a:defRPr>
            </a:lvl3pPr>
            <a:lvl4pPr marL="6480810" indent="0" algn="ctr">
              <a:buNone/>
              <a:defRPr>
                <a:solidFill>
                  <a:schemeClr val="tx1">
                    <a:tint val="75000"/>
                  </a:schemeClr>
                </a:solidFill>
              </a:defRPr>
            </a:lvl4pPr>
            <a:lvl5pPr marL="8641080" indent="0" algn="ctr">
              <a:buNone/>
              <a:defRPr>
                <a:solidFill>
                  <a:schemeClr val="tx1">
                    <a:tint val="75000"/>
                  </a:schemeClr>
                </a:solidFill>
              </a:defRPr>
            </a:lvl5pPr>
            <a:lvl6pPr marL="10801350" indent="0" algn="ctr">
              <a:buNone/>
              <a:defRPr>
                <a:solidFill>
                  <a:schemeClr val="tx1">
                    <a:tint val="75000"/>
                  </a:schemeClr>
                </a:solidFill>
              </a:defRPr>
            </a:lvl6pPr>
            <a:lvl7pPr marL="12961620" indent="0" algn="ctr">
              <a:buNone/>
              <a:defRPr>
                <a:solidFill>
                  <a:schemeClr val="tx1">
                    <a:tint val="75000"/>
                  </a:schemeClr>
                </a:solidFill>
              </a:defRPr>
            </a:lvl7pPr>
            <a:lvl8pPr marL="15121890" indent="0" algn="ctr">
              <a:buNone/>
              <a:defRPr>
                <a:solidFill>
                  <a:schemeClr val="tx1">
                    <a:tint val="75000"/>
                  </a:schemeClr>
                </a:solidFill>
              </a:defRPr>
            </a:lvl8pPr>
            <a:lvl9pPr marL="17282160" indent="0" algn="ctr">
              <a:buNone/>
              <a:defRPr>
                <a:solidFill>
                  <a:schemeClr val="tx1">
                    <a:tint val="75000"/>
                  </a:schemeClr>
                </a:solidFill>
              </a:defRPr>
            </a:lvl9pPr>
          </a:lstStyle>
          <a:p>
            <a:r>
              <a:rPr lang="x-none" smtClean="0"/>
              <a:t>Click to edit Master subtitle style</a:t>
            </a:r>
            <a:endParaRPr lang="en-US"/>
          </a:p>
        </p:txBody>
      </p:sp>
      <p:sp>
        <p:nvSpPr>
          <p:cNvPr id="4" name="Date Placeholder 3"/>
          <p:cNvSpPr>
            <a:spLocks noGrp="1"/>
          </p:cNvSpPr>
          <p:nvPr>
            <p:ph type="dt" sz="half" idx="10"/>
          </p:nvPr>
        </p:nvSpPr>
        <p:spPr/>
        <p:txBody>
          <a:bodyPr/>
          <a:lstStyle/>
          <a:p>
            <a:fld id="{0F18D50D-90BA-6947-A383-92907695305A}" type="datetimeFigureOut">
              <a:rPr lang="en-US" smtClean="0"/>
              <a:pPr/>
              <a:t>8/19/2018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7A5A44-22F6-FA4B-AC36-A709933FCC15}" type="slidenum">
              <a:rPr lang="en-US" smtClean="0"/>
              <a:pPr/>
              <a:t>‹nº›</a:t>
            </a:fld>
            <a:endParaRPr lang="en-US"/>
          </a:p>
        </p:txBody>
      </p:sp>
    </p:spTree>
    <p:extLst>
      <p:ext uri="{BB962C8B-B14F-4D97-AF65-F5344CB8AC3E}">
        <p14:creationId xmlns:p14="http://schemas.microsoft.com/office/powerpoint/2010/main" xmlns="" val="31522267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4" name="Date Placeholder 3"/>
          <p:cNvSpPr>
            <a:spLocks noGrp="1"/>
          </p:cNvSpPr>
          <p:nvPr>
            <p:ph type="dt" sz="half" idx="10"/>
          </p:nvPr>
        </p:nvSpPr>
        <p:spPr/>
        <p:txBody>
          <a:bodyPr/>
          <a:lstStyle/>
          <a:p>
            <a:fld id="{0F18D50D-90BA-6947-A383-92907695305A}" type="datetimeFigureOut">
              <a:rPr lang="en-US" smtClean="0"/>
              <a:pPr/>
              <a:t>8/19/2018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7A5A44-22F6-FA4B-AC36-A709933FCC15}" type="slidenum">
              <a:rPr lang="en-US" smtClean="0"/>
              <a:pPr/>
              <a:t>‹nº›</a:t>
            </a:fld>
            <a:endParaRPr lang="en-US"/>
          </a:p>
        </p:txBody>
      </p:sp>
    </p:spTree>
    <p:extLst>
      <p:ext uri="{BB962C8B-B14F-4D97-AF65-F5344CB8AC3E}">
        <p14:creationId xmlns:p14="http://schemas.microsoft.com/office/powerpoint/2010/main" xmlns="" val="24461438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494087" y="1730222"/>
            <a:ext cx="7291269" cy="36864608"/>
          </a:xfrm>
        </p:spPr>
        <p:txBody>
          <a:bodyPr vert="eaVert"/>
          <a:lstStyle/>
          <a:p>
            <a:r>
              <a:rPr lang="x-none" smtClean="0"/>
              <a:t>Click to edit Master title style</a:t>
            </a:r>
            <a:endParaRPr lang="en-US"/>
          </a:p>
        </p:txBody>
      </p:sp>
      <p:sp>
        <p:nvSpPr>
          <p:cNvPr id="3" name="Vertical Text Placeholder 2"/>
          <p:cNvSpPr>
            <a:spLocks noGrp="1"/>
          </p:cNvSpPr>
          <p:nvPr>
            <p:ph type="body" orient="vert" idx="1"/>
          </p:nvPr>
        </p:nvSpPr>
        <p:spPr>
          <a:xfrm>
            <a:off x="1620282" y="1730222"/>
            <a:ext cx="21333712" cy="36864608"/>
          </a:xfrm>
        </p:spPr>
        <p:txBody>
          <a:bodyPr vert="eaVert"/>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4" name="Date Placeholder 3"/>
          <p:cNvSpPr>
            <a:spLocks noGrp="1"/>
          </p:cNvSpPr>
          <p:nvPr>
            <p:ph type="dt" sz="half" idx="10"/>
          </p:nvPr>
        </p:nvSpPr>
        <p:spPr/>
        <p:txBody>
          <a:bodyPr/>
          <a:lstStyle/>
          <a:p>
            <a:fld id="{0F18D50D-90BA-6947-A383-92907695305A}" type="datetimeFigureOut">
              <a:rPr lang="en-US" smtClean="0"/>
              <a:pPr/>
              <a:t>8/19/2018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7A5A44-22F6-FA4B-AC36-A709933FCC15}" type="slidenum">
              <a:rPr lang="en-US" smtClean="0"/>
              <a:pPr/>
              <a:t>‹nº›</a:t>
            </a:fld>
            <a:endParaRPr lang="en-US"/>
          </a:p>
        </p:txBody>
      </p:sp>
    </p:spTree>
    <p:extLst>
      <p:ext uri="{BB962C8B-B14F-4D97-AF65-F5344CB8AC3E}">
        <p14:creationId xmlns:p14="http://schemas.microsoft.com/office/powerpoint/2010/main" xmlns="" val="582363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smtClean="0"/>
              <a:t>Click to edit Master title style</a:t>
            </a:r>
            <a:endParaRPr lang="en-US"/>
          </a:p>
        </p:txBody>
      </p:sp>
      <p:sp>
        <p:nvSpPr>
          <p:cNvPr id="3" name="Content Placeholder 2"/>
          <p:cNvSpPr>
            <a:spLocks noGrp="1"/>
          </p:cNvSpPr>
          <p:nvPr>
            <p:ph idx="1"/>
          </p:nvPr>
        </p:nvSpPr>
        <p:spPr/>
        <p:txBody>
          <a:body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4" name="Date Placeholder 3"/>
          <p:cNvSpPr>
            <a:spLocks noGrp="1"/>
          </p:cNvSpPr>
          <p:nvPr>
            <p:ph type="dt" sz="half" idx="10"/>
          </p:nvPr>
        </p:nvSpPr>
        <p:spPr/>
        <p:txBody>
          <a:bodyPr/>
          <a:lstStyle/>
          <a:p>
            <a:fld id="{0F18D50D-90BA-6947-A383-92907695305A}" type="datetimeFigureOut">
              <a:rPr lang="en-US" smtClean="0"/>
              <a:pPr/>
              <a:t>8/19/2018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7A5A44-22F6-FA4B-AC36-A709933FCC15}" type="slidenum">
              <a:rPr lang="en-US" smtClean="0"/>
              <a:pPr/>
              <a:t>‹nº›</a:t>
            </a:fld>
            <a:endParaRPr lang="en-US"/>
          </a:p>
        </p:txBody>
      </p:sp>
    </p:spTree>
    <p:extLst>
      <p:ext uri="{BB962C8B-B14F-4D97-AF65-F5344CB8AC3E}">
        <p14:creationId xmlns:p14="http://schemas.microsoft.com/office/powerpoint/2010/main" xmlns="" val="17618019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59822" y="27763473"/>
            <a:ext cx="27544792" cy="8581073"/>
          </a:xfrm>
        </p:spPr>
        <p:txBody>
          <a:bodyPr anchor="t"/>
          <a:lstStyle>
            <a:lvl1pPr algn="l">
              <a:defRPr sz="18900" b="1" cap="all"/>
            </a:lvl1pPr>
          </a:lstStyle>
          <a:p>
            <a:r>
              <a:rPr lang="x-none" smtClean="0"/>
              <a:t>Click to edit Master title style</a:t>
            </a:r>
            <a:endParaRPr lang="en-US"/>
          </a:p>
        </p:txBody>
      </p:sp>
      <p:sp>
        <p:nvSpPr>
          <p:cNvPr id="3" name="Text Placeholder 2"/>
          <p:cNvSpPr>
            <a:spLocks noGrp="1"/>
          </p:cNvSpPr>
          <p:nvPr>
            <p:ph type="body" idx="1"/>
          </p:nvPr>
        </p:nvSpPr>
        <p:spPr>
          <a:xfrm>
            <a:off x="2559822" y="18312295"/>
            <a:ext cx="27544792" cy="9451178"/>
          </a:xfrm>
        </p:spPr>
        <p:txBody>
          <a:bodyPr anchor="b"/>
          <a:lstStyle>
            <a:lvl1pPr marL="0" indent="0">
              <a:buNone/>
              <a:defRPr sz="9500">
                <a:solidFill>
                  <a:schemeClr val="tx1">
                    <a:tint val="75000"/>
                  </a:schemeClr>
                </a:solidFill>
              </a:defRPr>
            </a:lvl1pPr>
            <a:lvl2pPr marL="2160270" indent="0">
              <a:buNone/>
              <a:defRPr sz="8500">
                <a:solidFill>
                  <a:schemeClr val="tx1">
                    <a:tint val="75000"/>
                  </a:schemeClr>
                </a:solidFill>
              </a:defRPr>
            </a:lvl2pPr>
            <a:lvl3pPr marL="4320540" indent="0">
              <a:buNone/>
              <a:defRPr sz="7600">
                <a:solidFill>
                  <a:schemeClr val="tx1">
                    <a:tint val="75000"/>
                  </a:schemeClr>
                </a:solidFill>
              </a:defRPr>
            </a:lvl3pPr>
            <a:lvl4pPr marL="6480810" indent="0">
              <a:buNone/>
              <a:defRPr sz="6600">
                <a:solidFill>
                  <a:schemeClr val="tx1">
                    <a:tint val="75000"/>
                  </a:schemeClr>
                </a:solidFill>
              </a:defRPr>
            </a:lvl4pPr>
            <a:lvl5pPr marL="8641080" indent="0">
              <a:buNone/>
              <a:defRPr sz="6600">
                <a:solidFill>
                  <a:schemeClr val="tx1">
                    <a:tint val="75000"/>
                  </a:schemeClr>
                </a:solidFill>
              </a:defRPr>
            </a:lvl5pPr>
            <a:lvl6pPr marL="10801350" indent="0">
              <a:buNone/>
              <a:defRPr sz="6600">
                <a:solidFill>
                  <a:schemeClr val="tx1">
                    <a:tint val="75000"/>
                  </a:schemeClr>
                </a:solidFill>
              </a:defRPr>
            </a:lvl6pPr>
            <a:lvl7pPr marL="12961620" indent="0">
              <a:buNone/>
              <a:defRPr sz="6600">
                <a:solidFill>
                  <a:schemeClr val="tx1">
                    <a:tint val="75000"/>
                  </a:schemeClr>
                </a:solidFill>
              </a:defRPr>
            </a:lvl7pPr>
            <a:lvl8pPr marL="15121890" indent="0">
              <a:buNone/>
              <a:defRPr sz="6600">
                <a:solidFill>
                  <a:schemeClr val="tx1">
                    <a:tint val="75000"/>
                  </a:schemeClr>
                </a:solidFill>
              </a:defRPr>
            </a:lvl8pPr>
            <a:lvl9pPr marL="17282160" indent="0">
              <a:buNone/>
              <a:defRPr sz="6600">
                <a:solidFill>
                  <a:schemeClr val="tx1">
                    <a:tint val="75000"/>
                  </a:schemeClr>
                </a:solidFill>
              </a:defRPr>
            </a:lvl9pPr>
          </a:lstStyle>
          <a:p>
            <a:pPr lvl="0"/>
            <a:r>
              <a:rPr lang="x-none" smtClean="0"/>
              <a:t>Click to edit Master text styles</a:t>
            </a:r>
          </a:p>
        </p:txBody>
      </p:sp>
      <p:sp>
        <p:nvSpPr>
          <p:cNvPr id="4" name="Date Placeholder 3"/>
          <p:cNvSpPr>
            <a:spLocks noGrp="1"/>
          </p:cNvSpPr>
          <p:nvPr>
            <p:ph type="dt" sz="half" idx="10"/>
          </p:nvPr>
        </p:nvSpPr>
        <p:spPr/>
        <p:txBody>
          <a:bodyPr/>
          <a:lstStyle/>
          <a:p>
            <a:fld id="{0F18D50D-90BA-6947-A383-92907695305A}" type="datetimeFigureOut">
              <a:rPr lang="en-US" smtClean="0"/>
              <a:pPr/>
              <a:t>8/19/2018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7A5A44-22F6-FA4B-AC36-A709933FCC15}" type="slidenum">
              <a:rPr lang="en-US" smtClean="0"/>
              <a:pPr/>
              <a:t>‹nº›</a:t>
            </a:fld>
            <a:endParaRPr lang="en-US"/>
          </a:p>
        </p:txBody>
      </p:sp>
    </p:spTree>
    <p:extLst>
      <p:ext uri="{BB962C8B-B14F-4D97-AF65-F5344CB8AC3E}">
        <p14:creationId xmlns:p14="http://schemas.microsoft.com/office/powerpoint/2010/main" xmlns="" val="6057602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smtClean="0"/>
              <a:t>Click to edit Master title style</a:t>
            </a:r>
            <a:endParaRPr lang="en-US"/>
          </a:p>
        </p:txBody>
      </p:sp>
      <p:sp>
        <p:nvSpPr>
          <p:cNvPr id="3" name="Content Placeholder 2"/>
          <p:cNvSpPr>
            <a:spLocks noGrp="1"/>
          </p:cNvSpPr>
          <p:nvPr>
            <p:ph sz="half" idx="1"/>
          </p:nvPr>
        </p:nvSpPr>
        <p:spPr>
          <a:xfrm>
            <a:off x="1620282" y="10081263"/>
            <a:ext cx="14312490" cy="28513567"/>
          </a:xfrm>
        </p:spPr>
        <p:txBody>
          <a:bodyPr/>
          <a:lstStyle>
            <a:lvl1pPr>
              <a:defRPr sz="13200"/>
            </a:lvl1pPr>
            <a:lvl2pPr>
              <a:defRPr sz="11300"/>
            </a:lvl2pPr>
            <a:lvl3pPr>
              <a:defRPr sz="9500"/>
            </a:lvl3pPr>
            <a:lvl4pPr>
              <a:defRPr sz="8500"/>
            </a:lvl4pPr>
            <a:lvl5pPr>
              <a:defRPr sz="8500"/>
            </a:lvl5pPr>
            <a:lvl6pPr>
              <a:defRPr sz="8500"/>
            </a:lvl6pPr>
            <a:lvl7pPr>
              <a:defRPr sz="8500"/>
            </a:lvl7pPr>
            <a:lvl8pPr>
              <a:defRPr sz="8500"/>
            </a:lvl8pPr>
            <a:lvl9pPr>
              <a:defRPr sz="85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4" name="Content Placeholder 3"/>
          <p:cNvSpPr>
            <a:spLocks noGrp="1"/>
          </p:cNvSpPr>
          <p:nvPr>
            <p:ph sz="half" idx="2"/>
          </p:nvPr>
        </p:nvSpPr>
        <p:spPr>
          <a:xfrm>
            <a:off x="16472866" y="10081263"/>
            <a:ext cx="14312490" cy="28513567"/>
          </a:xfrm>
        </p:spPr>
        <p:txBody>
          <a:bodyPr/>
          <a:lstStyle>
            <a:lvl1pPr>
              <a:defRPr sz="13200"/>
            </a:lvl1pPr>
            <a:lvl2pPr>
              <a:defRPr sz="11300"/>
            </a:lvl2pPr>
            <a:lvl3pPr>
              <a:defRPr sz="9500"/>
            </a:lvl3pPr>
            <a:lvl4pPr>
              <a:defRPr sz="8500"/>
            </a:lvl4pPr>
            <a:lvl5pPr>
              <a:defRPr sz="8500"/>
            </a:lvl5pPr>
            <a:lvl6pPr>
              <a:defRPr sz="8500"/>
            </a:lvl6pPr>
            <a:lvl7pPr>
              <a:defRPr sz="8500"/>
            </a:lvl7pPr>
            <a:lvl8pPr>
              <a:defRPr sz="8500"/>
            </a:lvl8pPr>
            <a:lvl9pPr>
              <a:defRPr sz="85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5" name="Date Placeholder 4"/>
          <p:cNvSpPr>
            <a:spLocks noGrp="1"/>
          </p:cNvSpPr>
          <p:nvPr>
            <p:ph type="dt" sz="half" idx="10"/>
          </p:nvPr>
        </p:nvSpPr>
        <p:spPr/>
        <p:txBody>
          <a:bodyPr/>
          <a:lstStyle/>
          <a:p>
            <a:fld id="{0F18D50D-90BA-6947-A383-92907695305A}" type="datetimeFigureOut">
              <a:rPr lang="en-US" smtClean="0"/>
              <a:pPr/>
              <a:t>8/19/2018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7A5A44-22F6-FA4B-AC36-A709933FCC15}" type="slidenum">
              <a:rPr lang="en-US" smtClean="0"/>
              <a:pPr/>
              <a:t>‹nº›</a:t>
            </a:fld>
            <a:endParaRPr lang="en-US"/>
          </a:p>
        </p:txBody>
      </p:sp>
    </p:spTree>
    <p:extLst>
      <p:ext uri="{BB962C8B-B14F-4D97-AF65-F5344CB8AC3E}">
        <p14:creationId xmlns:p14="http://schemas.microsoft.com/office/powerpoint/2010/main" xmlns="" val="11010805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x-none" smtClean="0"/>
              <a:t>Click to edit Master title style</a:t>
            </a:r>
            <a:endParaRPr lang="en-US"/>
          </a:p>
        </p:txBody>
      </p:sp>
      <p:sp>
        <p:nvSpPr>
          <p:cNvPr id="3" name="Text Placeholder 2"/>
          <p:cNvSpPr>
            <a:spLocks noGrp="1"/>
          </p:cNvSpPr>
          <p:nvPr>
            <p:ph type="body" idx="1"/>
          </p:nvPr>
        </p:nvSpPr>
        <p:spPr>
          <a:xfrm>
            <a:off x="1620282" y="9671212"/>
            <a:ext cx="14318118" cy="4030501"/>
          </a:xfrm>
        </p:spPr>
        <p:txBody>
          <a:bodyPr anchor="b"/>
          <a:lstStyle>
            <a:lvl1pPr marL="0" indent="0">
              <a:buNone/>
              <a:defRPr sz="11300" b="1"/>
            </a:lvl1pPr>
            <a:lvl2pPr marL="2160270" indent="0">
              <a:buNone/>
              <a:defRPr sz="9500" b="1"/>
            </a:lvl2pPr>
            <a:lvl3pPr marL="4320540" indent="0">
              <a:buNone/>
              <a:defRPr sz="8500" b="1"/>
            </a:lvl3pPr>
            <a:lvl4pPr marL="6480810" indent="0">
              <a:buNone/>
              <a:defRPr sz="7600" b="1"/>
            </a:lvl4pPr>
            <a:lvl5pPr marL="8641080" indent="0">
              <a:buNone/>
              <a:defRPr sz="7600" b="1"/>
            </a:lvl5pPr>
            <a:lvl6pPr marL="10801350" indent="0">
              <a:buNone/>
              <a:defRPr sz="7600" b="1"/>
            </a:lvl6pPr>
            <a:lvl7pPr marL="12961620" indent="0">
              <a:buNone/>
              <a:defRPr sz="7600" b="1"/>
            </a:lvl7pPr>
            <a:lvl8pPr marL="15121890" indent="0">
              <a:buNone/>
              <a:defRPr sz="7600" b="1"/>
            </a:lvl8pPr>
            <a:lvl9pPr marL="17282160" indent="0">
              <a:buNone/>
              <a:defRPr sz="7600" b="1"/>
            </a:lvl9pPr>
          </a:lstStyle>
          <a:p>
            <a:pPr lvl="0"/>
            <a:r>
              <a:rPr lang="x-none" smtClean="0"/>
              <a:t>Click to edit Master text styles</a:t>
            </a:r>
          </a:p>
        </p:txBody>
      </p:sp>
      <p:sp>
        <p:nvSpPr>
          <p:cNvPr id="4" name="Content Placeholder 3"/>
          <p:cNvSpPr>
            <a:spLocks noGrp="1"/>
          </p:cNvSpPr>
          <p:nvPr>
            <p:ph sz="half" idx="2"/>
          </p:nvPr>
        </p:nvSpPr>
        <p:spPr>
          <a:xfrm>
            <a:off x="1620282" y="13701713"/>
            <a:ext cx="14318118" cy="24893114"/>
          </a:xfrm>
        </p:spPr>
        <p:txBody>
          <a:bodyPr/>
          <a:lstStyle>
            <a:lvl1pPr>
              <a:defRPr sz="11300"/>
            </a:lvl1pPr>
            <a:lvl2pPr>
              <a:defRPr sz="9500"/>
            </a:lvl2pPr>
            <a:lvl3pPr>
              <a:defRPr sz="8500"/>
            </a:lvl3pPr>
            <a:lvl4pPr>
              <a:defRPr sz="7600"/>
            </a:lvl4pPr>
            <a:lvl5pPr>
              <a:defRPr sz="7600"/>
            </a:lvl5pPr>
            <a:lvl6pPr>
              <a:defRPr sz="7600"/>
            </a:lvl6pPr>
            <a:lvl7pPr>
              <a:defRPr sz="7600"/>
            </a:lvl7pPr>
            <a:lvl8pPr>
              <a:defRPr sz="7600"/>
            </a:lvl8pPr>
            <a:lvl9pPr>
              <a:defRPr sz="76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5" name="Text Placeholder 4"/>
          <p:cNvSpPr>
            <a:spLocks noGrp="1"/>
          </p:cNvSpPr>
          <p:nvPr>
            <p:ph type="body" sz="quarter" idx="3"/>
          </p:nvPr>
        </p:nvSpPr>
        <p:spPr>
          <a:xfrm>
            <a:off x="16461616" y="9671212"/>
            <a:ext cx="14323742" cy="4030501"/>
          </a:xfrm>
        </p:spPr>
        <p:txBody>
          <a:bodyPr anchor="b"/>
          <a:lstStyle>
            <a:lvl1pPr marL="0" indent="0">
              <a:buNone/>
              <a:defRPr sz="11300" b="1"/>
            </a:lvl1pPr>
            <a:lvl2pPr marL="2160270" indent="0">
              <a:buNone/>
              <a:defRPr sz="9500" b="1"/>
            </a:lvl2pPr>
            <a:lvl3pPr marL="4320540" indent="0">
              <a:buNone/>
              <a:defRPr sz="8500" b="1"/>
            </a:lvl3pPr>
            <a:lvl4pPr marL="6480810" indent="0">
              <a:buNone/>
              <a:defRPr sz="7600" b="1"/>
            </a:lvl4pPr>
            <a:lvl5pPr marL="8641080" indent="0">
              <a:buNone/>
              <a:defRPr sz="7600" b="1"/>
            </a:lvl5pPr>
            <a:lvl6pPr marL="10801350" indent="0">
              <a:buNone/>
              <a:defRPr sz="7600" b="1"/>
            </a:lvl6pPr>
            <a:lvl7pPr marL="12961620" indent="0">
              <a:buNone/>
              <a:defRPr sz="7600" b="1"/>
            </a:lvl7pPr>
            <a:lvl8pPr marL="15121890" indent="0">
              <a:buNone/>
              <a:defRPr sz="7600" b="1"/>
            </a:lvl8pPr>
            <a:lvl9pPr marL="17282160" indent="0">
              <a:buNone/>
              <a:defRPr sz="7600" b="1"/>
            </a:lvl9pPr>
          </a:lstStyle>
          <a:p>
            <a:pPr lvl="0"/>
            <a:r>
              <a:rPr lang="x-none" smtClean="0"/>
              <a:t>Click to edit Master text styles</a:t>
            </a:r>
          </a:p>
        </p:txBody>
      </p:sp>
      <p:sp>
        <p:nvSpPr>
          <p:cNvPr id="6" name="Content Placeholder 5"/>
          <p:cNvSpPr>
            <a:spLocks noGrp="1"/>
          </p:cNvSpPr>
          <p:nvPr>
            <p:ph sz="quarter" idx="4"/>
          </p:nvPr>
        </p:nvSpPr>
        <p:spPr>
          <a:xfrm>
            <a:off x="16461616" y="13701713"/>
            <a:ext cx="14323742" cy="24893114"/>
          </a:xfrm>
        </p:spPr>
        <p:txBody>
          <a:bodyPr/>
          <a:lstStyle>
            <a:lvl1pPr>
              <a:defRPr sz="11300"/>
            </a:lvl1pPr>
            <a:lvl2pPr>
              <a:defRPr sz="9500"/>
            </a:lvl2pPr>
            <a:lvl3pPr>
              <a:defRPr sz="8500"/>
            </a:lvl3pPr>
            <a:lvl4pPr>
              <a:defRPr sz="7600"/>
            </a:lvl4pPr>
            <a:lvl5pPr>
              <a:defRPr sz="7600"/>
            </a:lvl5pPr>
            <a:lvl6pPr>
              <a:defRPr sz="7600"/>
            </a:lvl6pPr>
            <a:lvl7pPr>
              <a:defRPr sz="7600"/>
            </a:lvl7pPr>
            <a:lvl8pPr>
              <a:defRPr sz="7600"/>
            </a:lvl8pPr>
            <a:lvl9pPr>
              <a:defRPr sz="76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7" name="Date Placeholder 6"/>
          <p:cNvSpPr>
            <a:spLocks noGrp="1"/>
          </p:cNvSpPr>
          <p:nvPr>
            <p:ph type="dt" sz="half" idx="10"/>
          </p:nvPr>
        </p:nvSpPr>
        <p:spPr/>
        <p:txBody>
          <a:bodyPr/>
          <a:lstStyle/>
          <a:p>
            <a:fld id="{0F18D50D-90BA-6947-A383-92907695305A}" type="datetimeFigureOut">
              <a:rPr lang="en-US" smtClean="0"/>
              <a:pPr/>
              <a:t>8/19/2018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7A5A44-22F6-FA4B-AC36-A709933FCC15}" type="slidenum">
              <a:rPr lang="en-US" smtClean="0"/>
              <a:pPr/>
              <a:t>‹nº›</a:t>
            </a:fld>
            <a:endParaRPr lang="en-US"/>
          </a:p>
        </p:txBody>
      </p:sp>
    </p:spTree>
    <p:extLst>
      <p:ext uri="{BB962C8B-B14F-4D97-AF65-F5344CB8AC3E}">
        <p14:creationId xmlns:p14="http://schemas.microsoft.com/office/powerpoint/2010/main" xmlns="" val="35140763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smtClean="0"/>
              <a:t>Click to edit Master title style</a:t>
            </a:r>
            <a:endParaRPr lang="en-US"/>
          </a:p>
        </p:txBody>
      </p:sp>
      <p:sp>
        <p:nvSpPr>
          <p:cNvPr id="3" name="Date Placeholder 2"/>
          <p:cNvSpPr>
            <a:spLocks noGrp="1"/>
          </p:cNvSpPr>
          <p:nvPr>
            <p:ph type="dt" sz="half" idx="10"/>
          </p:nvPr>
        </p:nvSpPr>
        <p:spPr/>
        <p:txBody>
          <a:bodyPr/>
          <a:lstStyle/>
          <a:p>
            <a:fld id="{0F18D50D-90BA-6947-A383-92907695305A}" type="datetimeFigureOut">
              <a:rPr lang="en-US" smtClean="0"/>
              <a:pPr/>
              <a:t>8/19/2018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7A5A44-22F6-FA4B-AC36-A709933FCC15}" type="slidenum">
              <a:rPr lang="en-US" smtClean="0"/>
              <a:pPr/>
              <a:t>‹nº›</a:t>
            </a:fld>
            <a:endParaRPr lang="en-US"/>
          </a:p>
        </p:txBody>
      </p:sp>
    </p:spTree>
    <p:extLst>
      <p:ext uri="{BB962C8B-B14F-4D97-AF65-F5344CB8AC3E}">
        <p14:creationId xmlns:p14="http://schemas.microsoft.com/office/powerpoint/2010/main" xmlns="" val="35358118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18D50D-90BA-6947-A383-92907695305A}" type="datetimeFigureOut">
              <a:rPr lang="en-US" smtClean="0"/>
              <a:pPr/>
              <a:t>8/19/2018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7A5A44-22F6-FA4B-AC36-A709933FCC15}" type="slidenum">
              <a:rPr lang="en-US" smtClean="0"/>
              <a:pPr/>
              <a:t>‹nº›</a:t>
            </a:fld>
            <a:endParaRPr lang="en-US"/>
          </a:p>
        </p:txBody>
      </p:sp>
    </p:spTree>
    <p:extLst>
      <p:ext uri="{BB962C8B-B14F-4D97-AF65-F5344CB8AC3E}">
        <p14:creationId xmlns:p14="http://schemas.microsoft.com/office/powerpoint/2010/main" xmlns="" val="8671045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20283" y="1720215"/>
            <a:ext cx="10661232" cy="7320915"/>
          </a:xfrm>
        </p:spPr>
        <p:txBody>
          <a:bodyPr anchor="b"/>
          <a:lstStyle>
            <a:lvl1pPr algn="l">
              <a:defRPr sz="9500" b="1"/>
            </a:lvl1pPr>
          </a:lstStyle>
          <a:p>
            <a:r>
              <a:rPr lang="x-none" smtClean="0"/>
              <a:t>Click to edit Master title style</a:t>
            </a:r>
            <a:endParaRPr lang="en-US"/>
          </a:p>
        </p:txBody>
      </p:sp>
      <p:sp>
        <p:nvSpPr>
          <p:cNvPr id="3" name="Content Placeholder 2"/>
          <p:cNvSpPr>
            <a:spLocks noGrp="1"/>
          </p:cNvSpPr>
          <p:nvPr>
            <p:ph idx="1"/>
          </p:nvPr>
        </p:nvSpPr>
        <p:spPr>
          <a:xfrm>
            <a:off x="12669704" y="1720218"/>
            <a:ext cx="18115652" cy="36874612"/>
          </a:xfrm>
        </p:spPr>
        <p:txBody>
          <a:bodyPr/>
          <a:lstStyle>
            <a:lvl1pPr>
              <a:defRPr sz="15100"/>
            </a:lvl1pPr>
            <a:lvl2pPr>
              <a:defRPr sz="13200"/>
            </a:lvl2pPr>
            <a:lvl3pPr>
              <a:defRPr sz="11300"/>
            </a:lvl3pPr>
            <a:lvl4pPr>
              <a:defRPr sz="9500"/>
            </a:lvl4pPr>
            <a:lvl5pPr>
              <a:defRPr sz="9500"/>
            </a:lvl5pPr>
            <a:lvl6pPr>
              <a:defRPr sz="9500"/>
            </a:lvl6pPr>
            <a:lvl7pPr>
              <a:defRPr sz="9500"/>
            </a:lvl7pPr>
            <a:lvl8pPr>
              <a:defRPr sz="9500"/>
            </a:lvl8pPr>
            <a:lvl9pPr>
              <a:defRPr sz="95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4" name="Text Placeholder 3"/>
          <p:cNvSpPr>
            <a:spLocks noGrp="1"/>
          </p:cNvSpPr>
          <p:nvPr>
            <p:ph type="body" sz="half" idx="2"/>
          </p:nvPr>
        </p:nvSpPr>
        <p:spPr>
          <a:xfrm>
            <a:off x="1620283" y="9041133"/>
            <a:ext cx="10661232" cy="29553697"/>
          </a:xfrm>
        </p:spPr>
        <p:txBody>
          <a:bodyPr/>
          <a:lstStyle>
            <a:lvl1pPr marL="0" indent="0">
              <a:buNone/>
              <a:defRPr sz="6600"/>
            </a:lvl1pPr>
            <a:lvl2pPr marL="2160270" indent="0">
              <a:buNone/>
              <a:defRPr sz="5700"/>
            </a:lvl2pPr>
            <a:lvl3pPr marL="4320540" indent="0">
              <a:buNone/>
              <a:defRPr sz="4700"/>
            </a:lvl3pPr>
            <a:lvl4pPr marL="6480810" indent="0">
              <a:buNone/>
              <a:defRPr sz="4300"/>
            </a:lvl4pPr>
            <a:lvl5pPr marL="8641080" indent="0">
              <a:buNone/>
              <a:defRPr sz="4300"/>
            </a:lvl5pPr>
            <a:lvl6pPr marL="10801350" indent="0">
              <a:buNone/>
              <a:defRPr sz="4300"/>
            </a:lvl6pPr>
            <a:lvl7pPr marL="12961620" indent="0">
              <a:buNone/>
              <a:defRPr sz="4300"/>
            </a:lvl7pPr>
            <a:lvl8pPr marL="15121890" indent="0">
              <a:buNone/>
              <a:defRPr sz="4300"/>
            </a:lvl8pPr>
            <a:lvl9pPr marL="17282160" indent="0">
              <a:buNone/>
              <a:defRPr sz="4300"/>
            </a:lvl9pPr>
          </a:lstStyle>
          <a:p>
            <a:pPr lvl="0"/>
            <a:r>
              <a:rPr lang="x-none" smtClean="0"/>
              <a:t>Click to edit Master text styles</a:t>
            </a:r>
          </a:p>
        </p:txBody>
      </p:sp>
      <p:sp>
        <p:nvSpPr>
          <p:cNvPr id="5" name="Date Placeholder 4"/>
          <p:cNvSpPr>
            <a:spLocks noGrp="1"/>
          </p:cNvSpPr>
          <p:nvPr>
            <p:ph type="dt" sz="half" idx="10"/>
          </p:nvPr>
        </p:nvSpPr>
        <p:spPr/>
        <p:txBody>
          <a:bodyPr/>
          <a:lstStyle/>
          <a:p>
            <a:fld id="{0F18D50D-90BA-6947-A383-92907695305A}" type="datetimeFigureOut">
              <a:rPr lang="en-US" smtClean="0"/>
              <a:pPr/>
              <a:t>8/19/2018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7A5A44-22F6-FA4B-AC36-A709933FCC15}" type="slidenum">
              <a:rPr lang="en-US" smtClean="0"/>
              <a:pPr/>
              <a:t>‹nº›</a:t>
            </a:fld>
            <a:endParaRPr lang="en-US"/>
          </a:p>
        </p:txBody>
      </p:sp>
    </p:spTree>
    <p:extLst>
      <p:ext uri="{BB962C8B-B14F-4D97-AF65-F5344CB8AC3E}">
        <p14:creationId xmlns:p14="http://schemas.microsoft.com/office/powerpoint/2010/main" xmlns="" val="38457550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51732" y="30243780"/>
            <a:ext cx="19443383" cy="3570449"/>
          </a:xfrm>
        </p:spPr>
        <p:txBody>
          <a:bodyPr anchor="b"/>
          <a:lstStyle>
            <a:lvl1pPr algn="l">
              <a:defRPr sz="9500" b="1"/>
            </a:lvl1pPr>
          </a:lstStyle>
          <a:p>
            <a:r>
              <a:rPr lang="x-none" smtClean="0"/>
              <a:t>Click to edit Master title style</a:t>
            </a:r>
            <a:endParaRPr lang="en-US"/>
          </a:p>
        </p:txBody>
      </p:sp>
      <p:sp>
        <p:nvSpPr>
          <p:cNvPr id="3" name="Picture Placeholder 2"/>
          <p:cNvSpPr>
            <a:spLocks noGrp="1"/>
          </p:cNvSpPr>
          <p:nvPr>
            <p:ph type="pic" idx="1"/>
          </p:nvPr>
        </p:nvSpPr>
        <p:spPr>
          <a:xfrm>
            <a:off x="6351732" y="3860483"/>
            <a:ext cx="19443383" cy="25923240"/>
          </a:xfrm>
        </p:spPr>
        <p:txBody>
          <a:bodyPr/>
          <a:lstStyle>
            <a:lvl1pPr marL="0" indent="0">
              <a:buNone/>
              <a:defRPr sz="15100"/>
            </a:lvl1pPr>
            <a:lvl2pPr marL="2160270" indent="0">
              <a:buNone/>
              <a:defRPr sz="13200"/>
            </a:lvl2pPr>
            <a:lvl3pPr marL="4320540" indent="0">
              <a:buNone/>
              <a:defRPr sz="11300"/>
            </a:lvl3pPr>
            <a:lvl4pPr marL="6480810" indent="0">
              <a:buNone/>
              <a:defRPr sz="9500"/>
            </a:lvl4pPr>
            <a:lvl5pPr marL="8641080" indent="0">
              <a:buNone/>
              <a:defRPr sz="9500"/>
            </a:lvl5pPr>
            <a:lvl6pPr marL="10801350" indent="0">
              <a:buNone/>
              <a:defRPr sz="9500"/>
            </a:lvl6pPr>
            <a:lvl7pPr marL="12961620" indent="0">
              <a:buNone/>
              <a:defRPr sz="9500"/>
            </a:lvl7pPr>
            <a:lvl8pPr marL="15121890" indent="0">
              <a:buNone/>
              <a:defRPr sz="9500"/>
            </a:lvl8pPr>
            <a:lvl9pPr marL="17282160" indent="0">
              <a:buNone/>
              <a:defRPr sz="9500"/>
            </a:lvl9pPr>
          </a:lstStyle>
          <a:p>
            <a:endParaRPr lang="en-US"/>
          </a:p>
        </p:txBody>
      </p:sp>
      <p:sp>
        <p:nvSpPr>
          <p:cNvPr id="4" name="Text Placeholder 3"/>
          <p:cNvSpPr>
            <a:spLocks noGrp="1"/>
          </p:cNvSpPr>
          <p:nvPr>
            <p:ph type="body" sz="half" idx="2"/>
          </p:nvPr>
        </p:nvSpPr>
        <p:spPr>
          <a:xfrm>
            <a:off x="6351732" y="33814229"/>
            <a:ext cx="19443383" cy="5070631"/>
          </a:xfrm>
        </p:spPr>
        <p:txBody>
          <a:bodyPr/>
          <a:lstStyle>
            <a:lvl1pPr marL="0" indent="0">
              <a:buNone/>
              <a:defRPr sz="6600"/>
            </a:lvl1pPr>
            <a:lvl2pPr marL="2160270" indent="0">
              <a:buNone/>
              <a:defRPr sz="5700"/>
            </a:lvl2pPr>
            <a:lvl3pPr marL="4320540" indent="0">
              <a:buNone/>
              <a:defRPr sz="4700"/>
            </a:lvl3pPr>
            <a:lvl4pPr marL="6480810" indent="0">
              <a:buNone/>
              <a:defRPr sz="4300"/>
            </a:lvl4pPr>
            <a:lvl5pPr marL="8641080" indent="0">
              <a:buNone/>
              <a:defRPr sz="4300"/>
            </a:lvl5pPr>
            <a:lvl6pPr marL="10801350" indent="0">
              <a:buNone/>
              <a:defRPr sz="4300"/>
            </a:lvl6pPr>
            <a:lvl7pPr marL="12961620" indent="0">
              <a:buNone/>
              <a:defRPr sz="4300"/>
            </a:lvl7pPr>
            <a:lvl8pPr marL="15121890" indent="0">
              <a:buNone/>
              <a:defRPr sz="4300"/>
            </a:lvl8pPr>
            <a:lvl9pPr marL="17282160" indent="0">
              <a:buNone/>
              <a:defRPr sz="4300"/>
            </a:lvl9pPr>
          </a:lstStyle>
          <a:p>
            <a:pPr lvl="0"/>
            <a:r>
              <a:rPr lang="x-none" smtClean="0"/>
              <a:t>Click to edit Master text styles</a:t>
            </a:r>
          </a:p>
        </p:txBody>
      </p:sp>
      <p:sp>
        <p:nvSpPr>
          <p:cNvPr id="5" name="Date Placeholder 4"/>
          <p:cNvSpPr>
            <a:spLocks noGrp="1"/>
          </p:cNvSpPr>
          <p:nvPr>
            <p:ph type="dt" sz="half" idx="10"/>
          </p:nvPr>
        </p:nvSpPr>
        <p:spPr/>
        <p:txBody>
          <a:bodyPr/>
          <a:lstStyle/>
          <a:p>
            <a:fld id="{0F18D50D-90BA-6947-A383-92907695305A}" type="datetimeFigureOut">
              <a:rPr lang="en-US" smtClean="0"/>
              <a:pPr/>
              <a:t>8/19/2018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7A5A44-22F6-FA4B-AC36-A709933FCC15}" type="slidenum">
              <a:rPr lang="en-US" smtClean="0"/>
              <a:pPr/>
              <a:t>‹nº›</a:t>
            </a:fld>
            <a:endParaRPr lang="en-US"/>
          </a:p>
        </p:txBody>
      </p:sp>
    </p:spTree>
    <p:extLst>
      <p:ext uri="{BB962C8B-B14F-4D97-AF65-F5344CB8AC3E}">
        <p14:creationId xmlns:p14="http://schemas.microsoft.com/office/powerpoint/2010/main" xmlns="" val="22058179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620282" y="1730219"/>
            <a:ext cx="29165074" cy="7200900"/>
          </a:xfrm>
          <a:prstGeom prst="rect">
            <a:avLst/>
          </a:prstGeom>
        </p:spPr>
        <p:txBody>
          <a:bodyPr vert="horz" lIns="432054" tIns="216027" rIns="432054" bIns="216027" rtlCol="0" anchor="ctr">
            <a:normAutofit/>
          </a:bodyPr>
          <a:lstStyle/>
          <a:p>
            <a:r>
              <a:rPr lang="x-none" smtClean="0"/>
              <a:t>Click to edit Master title style</a:t>
            </a:r>
            <a:endParaRPr lang="en-US"/>
          </a:p>
        </p:txBody>
      </p:sp>
      <p:sp>
        <p:nvSpPr>
          <p:cNvPr id="3" name="Text Placeholder 2"/>
          <p:cNvSpPr>
            <a:spLocks noGrp="1"/>
          </p:cNvSpPr>
          <p:nvPr>
            <p:ph type="body" idx="1"/>
          </p:nvPr>
        </p:nvSpPr>
        <p:spPr>
          <a:xfrm>
            <a:off x="1620282" y="10081263"/>
            <a:ext cx="29165074" cy="28513567"/>
          </a:xfrm>
          <a:prstGeom prst="rect">
            <a:avLst/>
          </a:prstGeom>
        </p:spPr>
        <p:txBody>
          <a:bodyPr vert="horz" lIns="432054" tIns="216027" rIns="432054" bIns="216027" rtlCol="0">
            <a:normAutofit/>
          </a:body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4" name="Date Placeholder 3"/>
          <p:cNvSpPr>
            <a:spLocks noGrp="1"/>
          </p:cNvSpPr>
          <p:nvPr>
            <p:ph type="dt" sz="half" idx="2"/>
          </p:nvPr>
        </p:nvSpPr>
        <p:spPr>
          <a:xfrm>
            <a:off x="1620282" y="40045008"/>
            <a:ext cx="7561316" cy="2300288"/>
          </a:xfrm>
          <a:prstGeom prst="rect">
            <a:avLst/>
          </a:prstGeom>
        </p:spPr>
        <p:txBody>
          <a:bodyPr vert="horz" lIns="432054" tIns="216027" rIns="432054" bIns="216027" rtlCol="0" anchor="ctr"/>
          <a:lstStyle>
            <a:lvl1pPr algn="l">
              <a:defRPr sz="5700">
                <a:solidFill>
                  <a:schemeClr val="tx1">
                    <a:tint val="75000"/>
                  </a:schemeClr>
                </a:solidFill>
              </a:defRPr>
            </a:lvl1pPr>
          </a:lstStyle>
          <a:p>
            <a:fld id="{0F18D50D-90BA-6947-A383-92907695305A}" type="datetimeFigureOut">
              <a:rPr lang="en-US" smtClean="0"/>
              <a:pPr/>
              <a:t>8/19/2018</a:t>
            </a:fld>
            <a:endParaRPr lang="en-US"/>
          </a:p>
        </p:txBody>
      </p:sp>
      <p:sp>
        <p:nvSpPr>
          <p:cNvPr id="5" name="Footer Placeholder 4"/>
          <p:cNvSpPr>
            <a:spLocks noGrp="1"/>
          </p:cNvSpPr>
          <p:nvPr>
            <p:ph type="ftr" sz="quarter" idx="3"/>
          </p:nvPr>
        </p:nvSpPr>
        <p:spPr>
          <a:xfrm>
            <a:off x="11071927" y="40045008"/>
            <a:ext cx="10261785" cy="2300288"/>
          </a:xfrm>
          <a:prstGeom prst="rect">
            <a:avLst/>
          </a:prstGeom>
        </p:spPr>
        <p:txBody>
          <a:bodyPr vert="horz" lIns="432054" tIns="216027" rIns="432054" bIns="216027" rtlCol="0" anchor="ctr"/>
          <a:lstStyle>
            <a:lvl1pPr algn="ctr">
              <a:defRPr sz="57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3224040" y="40045008"/>
            <a:ext cx="7561316" cy="2300288"/>
          </a:xfrm>
          <a:prstGeom prst="rect">
            <a:avLst/>
          </a:prstGeom>
        </p:spPr>
        <p:txBody>
          <a:bodyPr vert="horz" lIns="432054" tIns="216027" rIns="432054" bIns="216027" rtlCol="0" anchor="ctr"/>
          <a:lstStyle>
            <a:lvl1pPr algn="r">
              <a:defRPr sz="5700">
                <a:solidFill>
                  <a:schemeClr val="tx1">
                    <a:tint val="75000"/>
                  </a:schemeClr>
                </a:solidFill>
              </a:defRPr>
            </a:lvl1pPr>
          </a:lstStyle>
          <a:p>
            <a:fld id="{9B7A5A44-22F6-FA4B-AC36-A709933FCC15}" type="slidenum">
              <a:rPr lang="en-US" smtClean="0"/>
              <a:pPr/>
              <a:t>‹nº›</a:t>
            </a:fld>
            <a:endParaRPr lang="en-US"/>
          </a:p>
        </p:txBody>
      </p:sp>
    </p:spTree>
    <p:extLst>
      <p:ext uri="{BB962C8B-B14F-4D97-AF65-F5344CB8AC3E}">
        <p14:creationId xmlns:p14="http://schemas.microsoft.com/office/powerpoint/2010/main" xmlns="" val="39290241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2160270" rtl="0" eaLnBrk="1" latinLnBrk="0" hangingPunct="1">
        <a:spcBef>
          <a:spcPct val="0"/>
        </a:spcBef>
        <a:buNone/>
        <a:defRPr sz="20800" kern="1200">
          <a:solidFill>
            <a:schemeClr val="tx1"/>
          </a:solidFill>
          <a:latin typeface="+mj-lt"/>
          <a:ea typeface="+mj-ea"/>
          <a:cs typeface="+mj-cs"/>
        </a:defRPr>
      </a:lvl1pPr>
    </p:titleStyle>
    <p:bodyStyle>
      <a:lvl1pPr marL="1620203" indent="-1620203" algn="l" defTabSz="2160270" rtl="0" eaLnBrk="1" latinLnBrk="0" hangingPunct="1">
        <a:spcBef>
          <a:spcPct val="20000"/>
        </a:spcBef>
        <a:buFont typeface="Arial"/>
        <a:buChar char="•"/>
        <a:defRPr sz="15100" kern="1200">
          <a:solidFill>
            <a:schemeClr val="tx1"/>
          </a:solidFill>
          <a:latin typeface="+mn-lt"/>
          <a:ea typeface="+mn-ea"/>
          <a:cs typeface="+mn-cs"/>
        </a:defRPr>
      </a:lvl1pPr>
      <a:lvl2pPr marL="3510439" indent="-1350169" algn="l" defTabSz="2160270" rtl="0" eaLnBrk="1" latinLnBrk="0" hangingPunct="1">
        <a:spcBef>
          <a:spcPct val="20000"/>
        </a:spcBef>
        <a:buFont typeface="Arial"/>
        <a:buChar char="–"/>
        <a:defRPr sz="13200" kern="1200">
          <a:solidFill>
            <a:schemeClr val="tx1"/>
          </a:solidFill>
          <a:latin typeface="+mn-lt"/>
          <a:ea typeface="+mn-ea"/>
          <a:cs typeface="+mn-cs"/>
        </a:defRPr>
      </a:lvl2pPr>
      <a:lvl3pPr marL="5400675" indent="-1080135" algn="l" defTabSz="2160270" rtl="0" eaLnBrk="1" latinLnBrk="0" hangingPunct="1">
        <a:spcBef>
          <a:spcPct val="20000"/>
        </a:spcBef>
        <a:buFont typeface="Arial"/>
        <a:buChar char="•"/>
        <a:defRPr sz="11300" kern="1200">
          <a:solidFill>
            <a:schemeClr val="tx1"/>
          </a:solidFill>
          <a:latin typeface="+mn-lt"/>
          <a:ea typeface="+mn-ea"/>
          <a:cs typeface="+mn-cs"/>
        </a:defRPr>
      </a:lvl3pPr>
      <a:lvl4pPr marL="7560945" indent="-1080135" algn="l" defTabSz="2160270" rtl="0" eaLnBrk="1" latinLnBrk="0" hangingPunct="1">
        <a:spcBef>
          <a:spcPct val="20000"/>
        </a:spcBef>
        <a:buFont typeface="Arial"/>
        <a:buChar char="–"/>
        <a:defRPr sz="9500" kern="1200">
          <a:solidFill>
            <a:schemeClr val="tx1"/>
          </a:solidFill>
          <a:latin typeface="+mn-lt"/>
          <a:ea typeface="+mn-ea"/>
          <a:cs typeface="+mn-cs"/>
        </a:defRPr>
      </a:lvl4pPr>
      <a:lvl5pPr marL="9721215" indent="-1080135" algn="l" defTabSz="2160270" rtl="0" eaLnBrk="1" latinLnBrk="0" hangingPunct="1">
        <a:spcBef>
          <a:spcPct val="20000"/>
        </a:spcBef>
        <a:buFont typeface="Arial"/>
        <a:buChar char="»"/>
        <a:defRPr sz="9500" kern="1200">
          <a:solidFill>
            <a:schemeClr val="tx1"/>
          </a:solidFill>
          <a:latin typeface="+mn-lt"/>
          <a:ea typeface="+mn-ea"/>
          <a:cs typeface="+mn-cs"/>
        </a:defRPr>
      </a:lvl5pPr>
      <a:lvl6pPr marL="11881485" indent="-1080135" algn="l" defTabSz="2160270" rtl="0" eaLnBrk="1" latinLnBrk="0" hangingPunct="1">
        <a:spcBef>
          <a:spcPct val="20000"/>
        </a:spcBef>
        <a:buFont typeface="Arial"/>
        <a:buChar char="•"/>
        <a:defRPr sz="9500" kern="1200">
          <a:solidFill>
            <a:schemeClr val="tx1"/>
          </a:solidFill>
          <a:latin typeface="+mn-lt"/>
          <a:ea typeface="+mn-ea"/>
          <a:cs typeface="+mn-cs"/>
        </a:defRPr>
      </a:lvl6pPr>
      <a:lvl7pPr marL="14041755" indent="-1080135" algn="l" defTabSz="2160270" rtl="0" eaLnBrk="1" latinLnBrk="0" hangingPunct="1">
        <a:spcBef>
          <a:spcPct val="20000"/>
        </a:spcBef>
        <a:buFont typeface="Arial"/>
        <a:buChar char="•"/>
        <a:defRPr sz="9500" kern="1200">
          <a:solidFill>
            <a:schemeClr val="tx1"/>
          </a:solidFill>
          <a:latin typeface="+mn-lt"/>
          <a:ea typeface="+mn-ea"/>
          <a:cs typeface="+mn-cs"/>
        </a:defRPr>
      </a:lvl7pPr>
      <a:lvl8pPr marL="16202025" indent="-1080135" algn="l" defTabSz="2160270" rtl="0" eaLnBrk="1" latinLnBrk="0" hangingPunct="1">
        <a:spcBef>
          <a:spcPct val="20000"/>
        </a:spcBef>
        <a:buFont typeface="Arial"/>
        <a:buChar char="•"/>
        <a:defRPr sz="9500" kern="1200">
          <a:solidFill>
            <a:schemeClr val="tx1"/>
          </a:solidFill>
          <a:latin typeface="+mn-lt"/>
          <a:ea typeface="+mn-ea"/>
          <a:cs typeface="+mn-cs"/>
        </a:defRPr>
      </a:lvl8pPr>
      <a:lvl9pPr marL="18362295" indent="-1080135" algn="l" defTabSz="2160270" rtl="0" eaLnBrk="1" latinLnBrk="0" hangingPunct="1">
        <a:spcBef>
          <a:spcPct val="20000"/>
        </a:spcBef>
        <a:buFont typeface="Arial"/>
        <a:buChar char="•"/>
        <a:defRPr sz="9500" kern="1200">
          <a:solidFill>
            <a:schemeClr val="tx1"/>
          </a:solidFill>
          <a:latin typeface="+mn-lt"/>
          <a:ea typeface="+mn-ea"/>
          <a:cs typeface="+mn-cs"/>
        </a:defRPr>
      </a:lvl9pPr>
    </p:bodyStyle>
    <p:otherStyle>
      <a:defPPr>
        <a:defRPr lang="en-US"/>
      </a:defPPr>
      <a:lvl1pPr marL="0" algn="l" defTabSz="2160270" rtl="0" eaLnBrk="1" latinLnBrk="0" hangingPunct="1">
        <a:defRPr sz="8500" kern="1200">
          <a:solidFill>
            <a:schemeClr val="tx1"/>
          </a:solidFill>
          <a:latin typeface="+mn-lt"/>
          <a:ea typeface="+mn-ea"/>
          <a:cs typeface="+mn-cs"/>
        </a:defRPr>
      </a:lvl1pPr>
      <a:lvl2pPr marL="2160270" algn="l" defTabSz="2160270" rtl="0" eaLnBrk="1" latinLnBrk="0" hangingPunct="1">
        <a:defRPr sz="8500" kern="1200">
          <a:solidFill>
            <a:schemeClr val="tx1"/>
          </a:solidFill>
          <a:latin typeface="+mn-lt"/>
          <a:ea typeface="+mn-ea"/>
          <a:cs typeface="+mn-cs"/>
        </a:defRPr>
      </a:lvl2pPr>
      <a:lvl3pPr marL="4320540" algn="l" defTabSz="2160270" rtl="0" eaLnBrk="1" latinLnBrk="0" hangingPunct="1">
        <a:defRPr sz="8500" kern="1200">
          <a:solidFill>
            <a:schemeClr val="tx1"/>
          </a:solidFill>
          <a:latin typeface="+mn-lt"/>
          <a:ea typeface="+mn-ea"/>
          <a:cs typeface="+mn-cs"/>
        </a:defRPr>
      </a:lvl3pPr>
      <a:lvl4pPr marL="6480810" algn="l" defTabSz="2160270" rtl="0" eaLnBrk="1" latinLnBrk="0" hangingPunct="1">
        <a:defRPr sz="8500" kern="1200">
          <a:solidFill>
            <a:schemeClr val="tx1"/>
          </a:solidFill>
          <a:latin typeface="+mn-lt"/>
          <a:ea typeface="+mn-ea"/>
          <a:cs typeface="+mn-cs"/>
        </a:defRPr>
      </a:lvl4pPr>
      <a:lvl5pPr marL="8641080" algn="l" defTabSz="2160270" rtl="0" eaLnBrk="1" latinLnBrk="0" hangingPunct="1">
        <a:defRPr sz="8500" kern="1200">
          <a:solidFill>
            <a:schemeClr val="tx1"/>
          </a:solidFill>
          <a:latin typeface="+mn-lt"/>
          <a:ea typeface="+mn-ea"/>
          <a:cs typeface="+mn-cs"/>
        </a:defRPr>
      </a:lvl5pPr>
      <a:lvl6pPr marL="10801350" algn="l" defTabSz="2160270" rtl="0" eaLnBrk="1" latinLnBrk="0" hangingPunct="1">
        <a:defRPr sz="8500" kern="1200">
          <a:solidFill>
            <a:schemeClr val="tx1"/>
          </a:solidFill>
          <a:latin typeface="+mn-lt"/>
          <a:ea typeface="+mn-ea"/>
          <a:cs typeface="+mn-cs"/>
        </a:defRPr>
      </a:lvl6pPr>
      <a:lvl7pPr marL="12961620" algn="l" defTabSz="2160270" rtl="0" eaLnBrk="1" latinLnBrk="0" hangingPunct="1">
        <a:defRPr sz="8500" kern="1200">
          <a:solidFill>
            <a:schemeClr val="tx1"/>
          </a:solidFill>
          <a:latin typeface="+mn-lt"/>
          <a:ea typeface="+mn-ea"/>
          <a:cs typeface="+mn-cs"/>
        </a:defRPr>
      </a:lvl7pPr>
      <a:lvl8pPr marL="15121890" algn="l" defTabSz="2160270" rtl="0" eaLnBrk="1" latinLnBrk="0" hangingPunct="1">
        <a:defRPr sz="8500" kern="1200">
          <a:solidFill>
            <a:schemeClr val="tx1"/>
          </a:solidFill>
          <a:latin typeface="+mn-lt"/>
          <a:ea typeface="+mn-ea"/>
          <a:cs typeface="+mn-cs"/>
        </a:defRPr>
      </a:lvl8pPr>
      <a:lvl9pPr marL="17282160" algn="l" defTabSz="2160270" rtl="0" eaLnBrk="1" latinLnBrk="0" hangingPunct="1">
        <a:defRPr sz="8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 name="Straight Connector 9"/>
          <p:cNvCxnSpPr/>
          <p:nvPr/>
        </p:nvCxnSpPr>
        <p:spPr>
          <a:xfrm>
            <a:off x="16218131" y="9902306"/>
            <a:ext cx="26650" cy="32484323"/>
          </a:xfrm>
          <a:prstGeom prst="line">
            <a:avLst/>
          </a:prstGeom>
          <a:ln>
            <a:solidFill>
              <a:srgbClr val="0A2D5E"/>
            </a:solidFill>
          </a:ln>
        </p:spPr>
        <p:style>
          <a:lnRef idx="2">
            <a:schemeClr val="accent2"/>
          </a:lnRef>
          <a:fillRef idx="0">
            <a:schemeClr val="accent2"/>
          </a:fillRef>
          <a:effectRef idx="1">
            <a:schemeClr val="accent2"/>
          </a:effectRef>
          <a:fontRef idx="minor">
            <a:schemeClr val="tx1"/>
          </a:fontRef>
        </p:style>
      </p:cxnSp>
      <p:sp>
        <p:nvSpPr>
          <p:cNvPr id="19" name="CaixaDeTexto 6"/>
          <p:cNvSpPr txBox="1">
            <a:spLocks noChangeArrowheads="1"/>
          </p:cNvSpPr>
          <p:nvPr/>
        </p:nvSpPr>
        <p:spPr bwMode="auto">
          <a:xfrm>
            <a:off x="1206381" y="871392"/>
            <a:ext cx="13271914" cy="577082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106692" tIns="53346" rIns="106692" bIns="53346">
            <a:spAutoFit/>
          </a:bodyPr>
          <a:lstStyle>
            <a:lvl1pPr>
              <a:defRPr sz="7200">
                <a:solidFill>
                  <a:schemeClr val="tx1"/>
                </a:solidFill>
                <a:latin typeface="Arial" charset="0"/>
                <a:ea typeface="ＭＳ Ｐゴシック" charset="0"/>
                <a:cs typeface="ＭＳ Ｐゴシック" charset="0"/>
              </a:defRPr>
            </a:lvl1pPr>
            <a:lvl2pPr marL="742950" indent="-285750">
              <a:defRPr sz="7200">
                <a:solidFill>
                  <a:schemeClr val="tx1"/>
                </a:solidFill>
                <a:latin typeface="Arial" charset="0"/>
                <a:ea typeface="ＭＳ Ｐゴシック" charset="0"/>
              </a:defRPr>
            </a:lvl2pPr>
            <a:lvl3pPr marL="1143000" indent="-228600">
              <a:defRPr sz="7200">
                <a:solidFill>
                  <a:schemeClr val="tx1"/>
                </a:solidFill>
                <a:latin typeface="Arial" charset="0"/>
                <a:ea typeface="ＭＳ Ｐゴシック" charset="0"/>
              </a:defRPr>
            </a:lvl3pPr>
            <a:lvl4pPr marL="1600200" indent="-228600">
              <a:defRPr sz="7200">
                <a:solidFill>
                  <a:schemeClr val="tx1"/>
                </a:solidFill>
                <a:latin typeface="Arial" charset="0"/>
                <a:ea typeface="ＭＳ Ｐゴシック" charset="0"/>
              </a:defRPr>
            </a:lvl4pPr>
            <a:lvl5pPr marL="2057400" indent="-228600">
              <a:defRPr sz="7200">
                <a:solidFill>
                  <a:schemeClr val="tx1"/>
                </a:solidFill>
                <a:latin typeface="Arial" charset="0"/>
                <a:ea typeface="ＭＳ Ｐゴシック" charset="0"/>
              </a:defRPr>
            </a:lvl5pPr>
            <a:lvl6pPr marL="2514600" indent="-228600" defTabSz="3700463" eaLnBrk="0" fontAlgn="base" hangingPunct="0">
              <a:spcBef>
                <a:spcPct val="0"/>
              </a:spcBef>
              <a:spcAft>
                <a:spcPct val="0"/>
              </a:spcAft>
              <a:defRPr sz="7200">
                <a:solidFill>
                  <a:schemeClr val="tx1"/>
                </a:solidFill>
                <a:latin typeface="Arial" charset="0"/>
                <a:ea typeface="ＭＳ Ｐゴシック" charset="0"/>
              </a:defRPr>
            </a:lvl6pPr>
            <a:lvl7pPr marL="2971800" indent="-228600" defTabSz="3700463" eaLnBrk="0" fontAlgn="base" hangingPunct="0">
              <a:spcBef>
                <a:spcPct val="0"/>
              </a:spcBef>
              <a:spcAft>
                <a:spcPct val="0"/>
              </a:spcAft>
              <a:defRPr sz="7200">
                <a:solidFill>
                  <a:schemeClr val="tx1"/>
                </a:solidFill>
                <a:latin typeface="Arial" charset="0"/>
                <a:ea typeface="ＭＳ Ｐゴシック" charset="0"/>
              </a:defRPr>
            </a:lvl7pPr>
            <a:lvl8pPr marL="3429000" indent="-228600" defTabSz="3700463" eaLnBrk="0" fontAlgn="base" hangingPunct="0">
              <a:spcBef>
                <a:spcPct val="0"/>
              </a:spcBef>
              <a:spcAft>
                <a:spcPct val="0"/>
              </a:spcAft>
              <a:defRPr sz="7200">
                <a:solidFill>
                  <a:schemeClr val="tx1"/>
                </a:solidFill>
                <a:latin typeface="Arial" charset="0"/>
                <a:ea typeface="ＭＳ Ｐゴシック" charset="0"/>
              </a:defRPr>
            </a:lvl8pPr>
            <a:lvl9pPr marL="3886200" indent="-228600" defTabSz="3700463" eaLnBrk="0" fontAlgn="base" hangingPunct="0">
              <a:spcBef>
                <a:spcPct val="0"/>
              </a:spcBef>
              <a:spcAft>
                <a:spcPct val="0"/>
              </a:spcAft>
              <a:defRPr sz="7200">
                <a:solidFill>
                  <a:schemeClr val="tx1"/>
                </a:solidFill>
                <a:latin typeface="Arial" charset="0"/>
                <a:ea typeface="ＭＳ Ｐゴシック" charset="0"/>
              </a:defRPr>
            </a:lvl9pPr>
          </a:lstStyle>
          <a:p>
            <a:pPr algn="ctr"/>
            <a:r>
              <a:rPr lang="pt-BR" sz="6000" b="1" dirty="0">
                <a:latin typeface="Times New Roman" pitchFamily="18" charset="0"/>
                <a:cs typeface="Times New Roman" pitchFamily="18" charset="0"/>
              </a:rPr>
              <a:t>ESTUDO COMPARATIVO DO SISTEMA HIDROPÔNICO E ORGÂNICO IN NATURA PARA A CULTURA DO MORANDO </a:t>
            </a:r>
            <a:endParaRPr lang="pt-BR" sz="6000" dirty="0">
              <a:latin typeface="Times New Roman" pitchFamily="18" charset="0"/>
              <a:cs typeface="Times New Roman" pitchFamily="18" charset="0"/>
            </a:endParaRPr>
          </a:p>
          <a:p>
            <a:pPr algn="ctr"/>
            <a:r>
              <a:rPr lang="pt-BR" sz="2800" b="1" dirty="0" smtClean="0">
                <a:latin typeface="Times New Roman"/>
                <a:cs typeface="Times New Roman"/>
              </a:rPr>
              <a:t/>
            </a:r>
            <a:br>
              <a:rPr lang="pt-BR" sz="2800" b="1" dirty="0" smtClean="0">
                <a:latin typeface="Times New Roman"/>
                <a:cs typeface="Times New Roman"/>
              </a:rPr>
            </a:br>
            <a:r>
              <a:rPr lang="pt-BR" sz="5000" dirty="0" smtClean="0">
                <a:latin typeface="Times New Roman"/>
                <a:cs typeface="Times New Roman"/>
              </a:rPr>
              <a:t>Eixo temático: Protagonismo responsável ao trabalho </a:t>
            </a:r>
            <a:endParaRPr lang="pt-BR" sz="5000" dirty="0">
              <a:latin typeface="Times New Roman"/>
              <a:cs typeface="Times New Roman"/>
            </a:endParaRPr>
          </a:p>
        </p:txBody>
      </p:sp>
      <p:sp>
        <p:nvSpPr>
          <p:cNvPr id="26" name="CaixaDeTexto 7"/>
          <p:cNvSpPr txBox="1">
            <a:spLocks noChangeArrowheads="1"/>
          </p:cNvSpPr>
          <p:nvPr/>
        </p:nvSpPr>
        <p:spPr bwMode="auto">
          <a:xfrm>
            <a:off x="0" y="7147502"/>
            <a:ext cx="15746457" cy="195439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106692" tIns="53346" rIns="106692" bIns="53346">
            <a:spAutoFit/>
          </a:bodyPr>
          <a:lstStyle>
            <a:lvl1pPr>
              <a:defRPr sz="7200">
                <a:solidFill>
                  <a:schemeClr val="tx1"/>
                </a:solidFill>
                <a:latin typeface="Arial" charset="0"/>
                <a:ea typeface="ＭＳ Ｐゴシック" charset="0"/>
                <a:cs typeface="ＭＳ Ｐゴシック" charset="0"/>
              </a:defRPr>
            </a:lvl1pPr>
            <a:lvl2pPr marL="742950" indent="-285750">
              <a:defRPr sz="7200">
                <a:solidFill>
                  <a:schemeClr val="tx1"/>
                </a:solidFill>
                <a:latin typeface="Arial" charset="0"/>
                <a:ea typeface="ＭＳ Ｐゴシック" charset="0"/>
              </a:defRPr>
            </a:lvl2pPr>
            <a:lvl3pPr marL="1143000" indent="-228600">
              <a:defRPr sz="7200">
                <a:solidFill>
                  <a:schemeClr val="tx1"/>
                </a:solidFill>
                <a:latin typeface="Arial" charset="0"/>
                <a:ea typeface="ＭＳ Ｐゴシック" charset="0"/>
              </a:defRPr>
            </a:lvl3pPr>
            <a:lvl4pPr marL="1600200" indent="-228600">
              <a:defRPr sz="7200">
                <a:solidFill>
                  <a:schemeClr val="tx1"/>
                </a:solidFill>
                <a:latin typeface="Arial" charset="0"/>
                <a:ea typeface="ＭＳ Ｐゴシック" charset="0"/>
              </a:defRPr>
            </a:lvl4pPr>
            <a:lvl5pPr marL="2057400" indent="-228600">
              <a:defRPr sz="7200">
                <a:solidFill>
                  <a:schemeClr val="tx1"/>
                </a:solidFill>
                <a:latin typeface="Arial" charset="0"/>
                <a:ea typeface="ＭＳ Ｐゴシック" charset="0"/>
              </a:defRPr>
            </a:lvl5pPr>
            <a:lvl6pPr marL="2514600" indent="-228600" defTabSz="3700463" eaLnBrk="0" fontAlgn="base" hangingPunct="0">
              <a:spcBef>
                <a:spcPct val="0"/>
              </a:spcBef>
              <a:spcAft>
                <a:spcPct val="0"/>
              </a:spcAft>
              <a:defRPr sz="7200">
                <a:solidFill>
                  <a:schemeClr val="tx1"/>
                </a:solidFill>
                <a:latin typeface="Arial" charset="0"/>
                <a:ea typeface="ＭＳ Ｐゴシック" charset="0"/>
              </a:defRPr>
            </a:lvl6pPr>
            <a:lvl7pPr marL="2971800" indent="-228600" defTabSz="3700463" eaLnBrk="0" fontAlgn="base" hangingPunct="0">
              <a:spcBef>
                <a:spcPct val="0"/>
              </a:spcBef>
              <a:spcAft>
                <a:spcPct val="0"/>
              </a:spcAft>
              <a:defRPr sz="7200">
                <a:solidFill>
                  <a:schemeClr val="tx1"/>
                </a:solidFill>
                <a:latin typeface="Arial" charset="0"/>
                <a:ea typeface="ＭＳ Ｐゴシック" charset="0"/>
              </a:defRPr>
            </a:lvl7pPr>
            <a:lvl8pPr marL="3429000" indent="-228600" defTabSz="3700463" eaLnBrk="0" fontAlgn="base" hangingPunct="0">
              <a:spcBef>
                <a:spcPct val="0"/>
              </a:spcBef>
              <a:spcAft>
                <a:spcPct val="0"/>
              </a:spcAft>
              <a:defRPr sz="7200">
                <a:solidFill>
                  <a:schemeClr val="tx1"/>
                </a:solidFill>
                <a:latin typeface="Arial" charset="0"/>
                <a:ea typeface="ＭＳ Ｐゴシック" charset="0"/>
              </a:defRPr>
            </a:lvl8pPr>
            <a:lvl9pPr marL="3886200" indent="-228600" defTabSz="3700463" eaLnBrk="0" fontAlgn="base" hangingPunct="0">
              <a:spcBef>
                <a:spcPct val="0"/>
              </a:spcBef>
              <a:spcAft>
                <a:spcPct val="0"/>
              </a:spcAft>
              <a:defRPr sz="7200">
                <a:solidFill>
                  <a:schemeClr val="tx1"/>
                </a:solidFill>
                <a:latin typeface="Arial" charset="0"/>
                <a:ea typeface="ＭＳ Ｐゴシック" charset="0"/>
              </a:defRPr>
            </a:lvl9pPr>
          </a:lstStyle>
          <a:p>
            <a:pPr algn="ctr"/>
            <a:r>
              <a:rPr lang="pt-BR" sz="4000" dirty="0">
                <a:latin typeface="Times New Roman" pitchFamily="18" charset="0"/>
                <a:cs typeface="Times New Roman" pitchFamily="18" charset="0"/>
              </a:rPr>
              <a:t>Jader André </a:t>
            </a:r>
            <a:r>
              <a:rPr lang="pt-BR" sz="4000" dirty="0" err="1">
                <a:latin typeface="Times New Roman" pitchFamily="18" charset="0"/>
                <a:cs typeface="Times New Roman" pitchFamily="18" charset="0"/>
              </a:rPr>
              <a:t>Kirinus</a:t>
            </a:r>
            <a:r>
              <a:rPr lang="pt-BR" sz="4000" dirty="0">
                <a:latin typeface="Times New Roman" pitchFamily="18" charset="0"/>
                <a:cs typeface="Times New Roman" pitchFamily="18" charset="0"/>
              </a:rPr>
              <a:t>  – </a:t>
            </a:r>
            <a:r>
              <a:rPr lang="pt-BR" sz="4000" dirty="0" err="1">
                <a:latin typeface="Times New Roman" pitchFamily="18" charset="0"/>
                <a:cs typeface="Times New Roman" pitchFamily="18" charset="0"/>
              </a:rPr>
              <a:t>Antonio</a:t>
            </a:r>
            <a:r>
              <a:rPr lang="pt-BR" sz="4000" dirty="0">
                <a:latin typeface="Times New Roman" pitchFamily="18" charset="0"/>
                <a:cs typeface="Times New Roman" pitchFamily="18" charset="0"/>
              </a:rPr>
              <a:t> </a:t>
            </a:r>
            <a:r>
              <a:rPr lang="pt-BR" sz="4000" dirty="0" err="1">
                <a:latin typeface="Times New Roman" pitchFamily="18" charset="0"/>
                <a:cs typeface="Times New Roman" pitchFamily="18" charset="0"/>
              </a:rPr>
              <a:t>Meneghetti</a:t>
            </a:r>
            <a:r>
              <a:rPr lang="pt-BR" sz="4000" dirty="0">
                <a:latin typeface="Times New Roman" pitchFamily="18" charset="0"/>
                <a:cs typeface="Times New Roman" pitchFamily="18" charset="0"/>
              </a:rPr>
              <a:t> Faculdade (AMF)  </a:t>
            </a:r>
          </a:p>
          <a:p>
            <a:pPr algn="ctr"/>
            <a:r>
              <a:rPr lang="pt-BR" sz="4000" dirty="0">
                <a:latin typeface="Times New Roman" pitchFamily="18" charset="0"/>
                <a:cs typeface="Times New Roman" pitchFamily="18" charset="0"/>
              </a:rPr>
              <a:t>Juliano Luiz </a:t>
            </a:r>
            <a:r>
              <a:rPr lang="pt-BR" sz="4000" dirty="0" err="1">
                <a:latin typeface="Times New Roman" pitchFamily="18" charset="0"/>
                <a:cs typeface="Times New Roman" pitchFamily="18" charset="0"/>
              </a:rPr>
              <a:t>Losekann</a:t>
            </a:r>
            <a:r>
              <a:rPr lang="pt-BR" sz="4000" dirty="0">
                <a:latin typeface="Times New Roman" pitchFamily="18" charset="0"/>
                <a:cs typeface="Times New Roman" pitchFamily="18" charset="0"/>
              </a:rPr>
              <a:t>  – </a:t>
            </a:r>
            <a:r>
              <a:rPr lang="pt-BR" sz="4000" dirty="0" err="1">
                <a:latin typeface="Times New Roman" pitchFamily="18" charset="0"/>
                <a:cs typeface="Times New Roman" pitchFamily="18" charset="0"/>
              </a:rPr>
              <a:t>Antonio</a:t>
            </a:r>
            <a:r>
              <a:rPr lang="pt-BR" sz="4000" dirty="0">
                <a:latin typeface="Times New Roman" pitchFamily="18" charset="0"/>
                <a:cs typeface="Times New Roman" pitchFamily="18" charset="0"/>
              </a:rPr>
              <a:t> </a:t>
            </a:r>
            <a:r>
              <a:rPr lang="pt-BR" sz="4000" dirty="0" err="1">
                <a:latin typeface="Times New Roman" pitchFamily="18" charset="0"/>
                <a:cs typeface="Times New Roman" pitchFamily="18" charset="0"/>
              </a:rPr>
              <a:t>Meneghetti</a:t>
            </a:r>
            <a:r>
              <a:rPr lang="pt-BR" sz="4000" dirty="0">
                <a:latin typeface="Times New Roman" pitchFamily="18" charset="0"/>
                <a:cs typeface="Times New Roman" pitchFamily="18" charset="0"/>
              </a:rPr>
              <a:t> Faculdade (AMF) </a:t>
            </a:r>
          </a:p>
          <a:p>
            <a:pPr algn="ctr"/>
            <a:r>
              <a:rPr lang="pt-BR" sz="4000" dirty="0">
                <a:latin typeface="Times New Roman" pitchFamily="18" charset="0"/>
                <a:cs typeface="Times New Roman" pitchFamily="18" charset="0"/>
              </a:rPr>
              <a:t>Leandra </a:t>
            </a:r>
            <a:r>
              <a:rPr lang="pt-BR" sz="4000" dirty="0" err="1">
                <a:latin typeface="Times New Roman" pitchFamily="18" charset="0"/>
                <a:cs typeface="Times New Roman" pitchFamily="18" charset="0"/>
              </a:rPr>
              <a:t>Calegare</a:t>
            </a:r>
            <a:r>
              <a:rPr lang="pt-BR" sz="4000" dirty="0">
                <a:latin typeface="Times New Roman" pitchFamily="18" charset="0"/>
                <a:cs typeface="Times New Roman" pitchFamily="18" charset="0"/>
              </a:rPr>
              <a:t> </a:t>
            </a:r>
            <a:r>
              <a:rPr lang="pt-BR" sz="4000" dirty="0" err="1">
                <a:latin typeface="Times New Roman" pitchFamily="18" charset="0"/>
                <a:cs typeface="Times New Roman" pitchFamily="18" charset="0"/>
              </a:rPr>
              <a:t>Meneghetti</a:t>
            </a:r>
            <a:r>
              <a:rPr lang="pt-BR" sz="4000" dirty="0">
                <a:latin typeface="Times New Roman" pitchFamily="18" charset="0"/>
                <a:cs typeface="Times New Roman" pitchFamily="18" charset="0"/>
              </a:rPr>
              <a:t>  – </a:t>
            </a:r>
            <a:r>
              <a:rPr lang="pt-BR" sz="4000" dirty="0" err="1">
                <a:latin typeface="Times New Roman" pitchFamily="18" charset="0"/>
                <a:cs typeface="Times New Roman" pitchFamily="18" charset="0"/>
              </a:rPr>
              <a:t>Antonio</a:t>
            </a:r>
            <a:r>
              <a:rPr lang="pt-BR" sz="4000" dirty="0">
                <a:latin typeface="Times New Roman" pitchFamily="18" charset="0"/>
                <a:cs typeface="Times New Roman" pitchFamily="18" charset="0"/>
              </a:rPr>
              <a:t> </a:t>
            </a:r>
            <a:r>
              <a:rPr lang="pt-BR" sz="4000" dirty="0" err="1">
                <a:latin typeface="Times New Roman" pitchFamily="18" charset="0"/>
                <a:cs typeface="Times New Roman" pitchFamily="18" charset="0"/>
              </a:rPr>
              <a:t>Meneghetti</a:t>
            </a:r>
            <a:r>
              <a:rPr lang="pt-BR" sz="4000" dirty="0">
                <a:latin typeface="Times New Roman" pitchFamily="18" charset="0"/>
                <a:cs typeface="Times New Roman" pitchFamily="18" charset="0"/>
              </a:rPr>
              <a:t> Faculdade (AMF)</a:t>
            </a:r>
          </a:p>
        </p:txBody>
      </p:sp>
      <p:sp>
        <p:nvSpPr>
          <p:cNvPr id="3" name="TextBox 2"/>
          <p:cNvSpPr txBox="1"/>
          <p:nvPr/>
        </p:nvSpPr>
        <p:spPr>
          <a:xfrm>
            <a:off x="1233031" y="9687879"/>
            <a:ext cx="14513426" cy="31816402"/>
          </a:xfrm>
          <a:prstGeom prst="rect">
            <a:avLst/>
          </a:prstGeom>
          <a:noFill/>
        </p:spPr>
        <p:txBody>
          <a:bodyPr wrap="square" rtlCol="0">
            <a:spAutoFit/>
          </a:bodyPr>
          <a:lstStyle/>
          <a:p>
            <a:r>
              <a:rPr lang="pt-BR" sz="3500" b="1" dirty="0" smtClean="0">
                <a:latin typeface="Times New Roman"/>
                <a:cs typeface="Times New Roman"/>
              </a:rPr>
              <a:t>INTRODUÇÃO</a:t>
            </a:r>
            <a:endParaRPr lang="pt-BR" sz="3500" dirty="0" smtClean="0">
              <a:latin typeface="Times New Roman"/>
              <a:cs typeface="Times New Roman"/>
            </a:endParaRPr>
          </a:p>
          <a:p>
            <a:pPr>
              <a:lnSpc>
                <a:spcPct val="90000"/>
              </a:lnSpc>
            </a:pPr>
            <a:r>
              <a:rPr lang="pt-BR" sz="3500" dirty="0" smtClean="0">
                <a:latin typeface="Times New Roman"/>
                <a:cs typeface="Times New Roman"/>
              </a:rPr>
              <a:t> </a:t>
            </a:r>
          </a:p>
          <a:p>
            <a:pPr algn="just"/>
            <a:r>
              <a:rPr lang="pt-BR" sz="3500" dirty="0">
                <a:latin typeface="Times New Roman" pitchFamily="18" charset="0"/>
                <a:cs typeface="Times New Roman" pitchFamily="18" charset="0"/>
              </a:rPr>
              <a:t>Neste trabalho apresenta-se um estudo comparativo entre o sistema hidropônico e orgânico para a cultura do morango. O estudo bibliográfico, a observação em duas propriedades distintas no município de Agudo/RS e, a entrevista com o técnico da EMATER deste município serviu de base para o desenvolvimento, os resultados e as considerações finais. </a:t>
            </a:r>
          </a:p>
          <a:p>
            <a:pPr algn="just"/>
            <a:r>
              <a:rPr lang="pt-BR" sz="3500" dirty="0">
                <a:latin typeface="Times New Roman" pitchFamily="18" charset="0"/>
                <a:cs typeface="Times New Roman" pitchFamily="18" charset="0"/>
              </a:rPr>
              <a:t>Os resultados visam caracterizar os dois sistemas praticados, bem como a importância do cultivo do morango para os produtores do município de Agudo, tendo em vista que ambos abrangem análises técnicas de manejo e cultivo.</a:t>
            </a:r>
          </a:p>
          <a:p>
            <a:endParaRPr lang="pt-BR" sz="3500" dirty="0" smtClean="0">
              <a:latin typeface="Times New Roman"/>
              <a:cs typeface="Times New Roman"/>
            </a:endParaRPr>
          </a:p>
          <a:p>
            <a:r>
              <a:rPr lang="pt-BR" sz="3500" b="1" dirty="0" smtClean="0">
                <a:latin typeface="Times New Roman"/>
                <a:cs typeface="Times New Roman"/>
              </a:rPr>
              <a:t>DESENVOLVIMENTO</a:t>
            </a:r>
            <a:endParaRPr lang="pt-BR" sz="3500" dirty="0" smtClean="0">
              <a:latin typeface="Times New Roman"/>
              <a:cs typeface="Times New Roman"/>
            </a:endParaRPr>
          </a:p>
          <a:p>
            <a:r>
              <a:rPr lang="pt-BR" sz="3500" dirty="0" smtClean="0">
                <a:latin typeface="Times New Roman"/>
                <a:cs typeface="Times New Roman"/>
              </a:rPr>
              <a:t> </a:t>
            </a:r>
          </a:p>
          <a:p>
            <a:pPr algn="just"/>
            <a:r>
              <a:rPr lang="pt-BR" sz="3500" dirty="0" smtClean="0">
                <a:latin typeface="Times New Roman" pitchFamily="18" charset="0"/>
                <a:cs typeface="Times New Roman" pitchFamily="18" charset="0"/>
              </a:rPr>
              <a:t>O </a:t>
            </a:r>
            <a:r>
              <a:rPr lang="pt-BR" sz="3500" dirty="0">
                <a:latin typeface="Times New Roman" pitchFamily="18" charset="0"/>
                <a:cs typeface="Times New Roman" pitchFamily="18" charset="0"/>
              </a:rPr>
              <a:t>município de Agudo/RS se encontra em nono lugar no Estado do Rio Grande do Sul, como produtor de morango. Com uma área média de 0,1 hectare (ha) por produtor, sendo uma produtividade de 0,6 Quilogramas (Kg) por planta, o que dá em torno de 45.000 Quilos (Kg) por hectare (ha) de morangos produzidos (EMATER/RS – Agudo/RS, 2018).</a:t>
            </a:r>
          </a:p>
          <a:p>
            <a:pPr algn="just"/>
            <a:r>
              <a:rPr lang="pt-BR" sz="3500" dirty="0">
                <a:latin typeface="Times New Roman" pitchFamily="18" charset="0"/>
                <a:cs typeface="Times New Roman" pitchFamily="18" charset="0"/>
              </a:rPr>
              <a:t>Segundo a fonte acima no município de Agudo/RS, atualmente consta 15 hectare (ha) de produção de morangos, sendo em torno de cem (100) produtores envolvidos neste cultivo.</a:t>
            </a:r>
          </a:p>
          <a:p>
            <a:pPr algn="just"/>
            <a:r>
              <a:rPr lang="pt-BR" sz="3500" dirty="0">
                <a:latin typeface="Times New Roman"/>
                <a:cs typeface="Times New Roman"/>
              </a:rPr>
              <a:t>Conforme a pesquisa realizada por </a:t>
            </a:r>
            <a:r>
              <a:rPr lang="pt-BR" sz="3500" dirty="0" err="1">
                <a:latin typeface="Times New Roman"/>
                <a:cs typeface="Times New Roman"/>
              </a:rPr>
              <a:t>Kristiansenet</a:t>
            </a:r>
            <a:r>
              <a:rPr lang="pt-BR" sz="3500" dirty="0">
                <a:latin typeface="Times New Roman"/>
                <a:cs typeface="Times New Roman"/>
              </a:rPr>
              <a:t> al., (2006), em 1999 a FAO (</a:t>
            </a:r>
            <a:r>
              <a:rPr lang="pt-BR" sz="3500" dirty="0" err="1">
                <a:latin typeface="Times New Roman"/>
                <a:cs typeface="Times New Roman"/>
              </a:rPr>
              <a:t>Foodand</a:t>
            </a:r>
            <a:r>
              <a:rPr lang="pt-BR" sz="3500" dirty="0">
                <a:latin typeface="Times New Roman"/>
                <a:cs typeface="Times New Roman"/>
              </a:rPr>
              <a:t> </a:t>
            </a:r>
            <a:r>
              <a:rPr lang="pt-BR" sz="3500" dirty="0" err="1">
                <a:latin typeface="Times New Roman"/>
                <a:cs typeface="Times New Roman"/>
              </a:rPr>
              <a:t>Agriculture</a:t>
            </a:r>
            <a:r>
              <a:rPr lang="pt-BR" sz="3500" dirty="0">
                <a:latin typeface="Times New Roman"/>
                <a:cs typeface="Times New Roman"/>
              </a:rPr>
              <a:t> </a:t>
            </a:r>
            <a:r>
              <a:rPr lang="pt-BR" sz="3500" dirty="0" err="1">
                <a:latin typeface="Times New Roman"/>
                <a:cs typeface="Times New Roman"/>
              </a:rPr>
              <a:t>Organization</a:t>
            </a:r>
            <a:r>
              <a:rPr lang="pt-BR" sz="3500" dirty="0">
                <a:latin typeface="Times New Roman"/>
                <a:cs typeface="Times New Roman"/>
              </a:rPr>
              <a:t>) divulgou uma definição adotada pela </a:t>
            </a:r>
            <a:r>
              <a:rPr lang="pt-BR" sz="3500" dirty="0" err="1">
                <a:latin typeface="Times New Roman"/>
                <a:cs typeface="Times New Roman"/>
              </a:rPr>
              <a:t>Codex</a:t>
            </a:r>
            <a:r>
              <a:rPr lang="pt-BR" sz="3500" dirty="0">
                <a:latin typeface="Times New Roman"/>
                <a:cs typeface="Times New Roman"/>
              </a:rPr>
              <a:t> (The </a:t>
            </a:r>
            <a:r>
              <a:rPr lang="pt-BR" sz="3500" dirty="0" err="1">
                <a:latin typeface="Times New Roman"/>
                <a:cs typeface="Times New Roman"/>
              </a:rPr>
              <a:t>international</a:t>
            </a:r>
            <a:r>
              <a:rPr lang="pt-BR" sz="3500" dirty="0">
                <a:latin typeface="Times New Roman"/>
                <a:cs typeface="Times New Roman"/>
              </a:rPr>
              <a:t> </a:t>
            </a:r>
            <a:r>
              <a:rPr lang="pt-BR" sz="3500" dirty="0" err="1">
                <a:latin typeface="Times New Roman"/>
                <a:cs typeface="Times New Roman"/>
              </a:rPr>
              <a:t>food</a:t>
            </a:r>
            <a:r>
              <a:rPr lang="pt-BR" sz="3500" dirty="0">
                <a:latin typeface="Times New Roman"/>
                <a:cs typeface="Times New Roman"/>
              </a:rPr>
              <a:t> standards) para este modelo de agricultura: a agricultura orgânica é um sistema de gestão de produção holística, que promove e melhora a saúde do ecossistema agrícola, incluindo a biodiversidade, os ciclos biológicos e a atividade biológica do solo. Este sistema enfatiza o uso de práticas de gestão em detrimento da utilização de insumos não agrícolas, tendo em conta que as condições regionais requerem sistemas adaptados localmente. </a:t>
            </a:r>
            <a:endParaRPr lang="pt-BR" sz="3500" dirty="0" smtClean="0">
              <a:latin typeface="Times New Roman"/>
              <a:cs typeface="Times New Roman"/>
            </a:endParaRPr>
          </a:p>
          <a:p>
            <a:pPr algn="just"/>
            <a:r>
              <a:rPr lang="pt-BR" sz="3500" dirty="0">
                <a:latin typeface="Times New Roman"/>
                <a:cs typeface="Times New Roman"/>
              </a:rPr>
              <a:t>Na definição da cultivar a ser implantada o técnico ou produtor deverá considerar alguns aspectos intrínsecos de cada cultivar, entre elas o ciclo (precoce, médio e tardio), resposta ao </a:t>
            </a:r>
            <a:r>
              <a:rPr lang="pt-BR" sz="3500" dirty="0" err="1">
                <a:latin typeface="Times New Roman"/>
                <a:cs typeface="Times New Roman"/>
              </a:rPr>
              <a:t>fotoperíodo</a:t>
            </a:r>
            <a:r>
              <a:rPr lang="pt-BR" sz="3500" dirty="0">
                <a:latin typeface="Times New Roman"/>
                <a:cs typeface="Times New Roman"/>
              </a:rPr>
              <a:t> (plantas de dias curtos, longos ou neutros), qualidade dos frutos, resistência a doenças (COCCO et al.,2008). Existe uma série de cultivares passíveis de serem utilizadas para a produção orgânica. A escolha de cultivares produtoras de frutas com boa aceitação para o mercado consumidor e adaptadas aos sistemas locais de produção é um fator importante a ser observado. As cultivares </a:t>
            </a:r>
            <a:r>
              <a:rPr lang="pt-BR" sz="3500" dirty="0" err="1">
                <a:latin typeface="Times New Roman"/>
                <a:cs typeface="Times New Roman"/>
              </a:rPr>
              <a:t>Camarosa</a:t>
            </a:r>
            <a:r>
              <a:rPr lang="pt-BR" sz="3500" dirty="0">
                <a:latin typeface="Times New Roman"/>
                <a:cs typeface="Times New Roman"/>
              </a:rPr>
              <a:t>, Aromas, </a:t>
            </a:r>
            <a:r>
              <a:rPr lang="pt-BR" sz="3500" dirty="0" err="1">
                <a:latin typeface="Times New Roman"/>
                <a:cs typeface="Times New Roman"/>
              </a:rPr>
              <a:t>Oso</a:t>
            </a:r>
            <a:r>
              <a:rPr lang="pt-BR" sz="3500" dirty="0">
                <a:latin typeface="Times New Roman"/>
                <a:cs typeface="Times New Roman"/>
              </a:rPr>
              <a:t> Grande e Diamante têm apresentado excelentes resultados em produção e qualidade das frutas, com excelente aceitação pelos consumidores (</a:t>
            </a:r>
            <a:r>
              <a:rPr lang="pt-BR" sz="3500" dirty="0" err="1">
                <a:latin typeface="Times New Roman"/>
                <a:cs typeface="Times New Roman"/>
              </a:rPr>
              <a:t>Schwengber</a:t>
            </a:r>
            <a:r>
              <a:rPr lang="pt-BR" sz="3500" dirty="0">
                <a:latin typeface="Times New Roman"/>
                <a:cs typeface="Times New Roman"/>
              </a:rPr>
              <a:t> e </a:t>
            </a:r>
            <a:r>
              <a:rPr lang="pt-BR" sz="3500" dirty="0" err="1">
                <a:latin typeface="Times New Roman"/>
                <a:cs typeface="Times New Roman"/>
              </a:rPr>
              <a:t>Schiedeck</a:t>
            </a:r>
            <a:r>
              <a:rPr lang="pt-BR" sz="3500" dirty="0">
                <a:latin typeface="Times New Roman"/>
                <a:cs typeface="Times New Roman"/>
              </a:rPr>
              <a:t>, 2008).</a:t>
            </a:r>
          </a:p>
          <a:p>
            <a:pPr algn="just"/>
            <a:r>
              <a:rPr lang="pt-BR" sz="3500" dirty="0" smtClean="0">
                <a:latin typeface="Times New Roman"/>
                <a:cs typeface="Times New Roman"/>
              </a:rPr>
              <a:t>Neto </a:t>
            </a:r>
            <a:r>
              <a:rPr lang="pt-BR" sz="3500" dirty="0">
                <a:latin typeface="Times New Roman"/>
                <a:cs typeface="Times New Roman"/>
              </a:rPr>
              <a:t>e Barreto (2012) consideram a existência de vários sistemas de cultivo hidropônico que diferem entre si na forma de sustentação das plantas (meio líquido e substrato), ao reaproveitamento da solução nutritiva (contínua ou intermitente). Esta alternativa é de grande importância para os produtores, pois assegura a rentabilidade da atividade, reduzindo a demanda de agrotóxicos na cultura</a:t>
            </a:r>
            <a:r>
              <a:rPr lang="pt-BR" sz="3500" dirty="0" smtClean="0">
                <a:latin typeface="Times New Roman"/>
                <a:cs typeface="Times New Roman"/>
              </a:rPr>
              <a:t>.</a:t>
            </a:r>
          </a:p>
          <a:p>
            <a:pPr algn="just"/>
            <a:r>
              <a:rPr lang="pt-BR" sz="3500" dirty="0">
                <a:latin typeface="Times New Roman"/>
                <a:cs typeface="Times New Roman"/>
              </a:rPr>
              <a:t>As cultivares </a:t>
            </a:r>
            <a:r>
              <a:rPr lang="pt-BR" sz="3500" dirty="0" err="1">
                <a:latin typeface="Times New Roman"/>
                <a:cs typeface="Times New Roman"/>
              </a:rPr>
              <a:t>Camarosa</a:t>
            </a:r>
            <a:r>
              <a:rPr lang="pt-BR" sz="3500" dirty="0">
                <a:latin typeface="Times New Roman"/>
                <a:cs typeface="Times New Roman"/>
              </a:rPr>
              <a:t>, Aromas, </a:t>
            </a:r>
            <a:r>
              <a:rPr lang="pt-BR" sz="3500" dirty="0" err="1">
                <a:latin typeface="Times New Roman"/>
                <a:cs typeface="Times New Roman"/>
              </a:rPr>
              <a:t>Oso</a:t>
            </a:r>
            <a:r>
              <a:rPr lang="pt-BR" sz="3500" dirty="0">
                <a:latin typeface="Times New Roman"/>
                <a:cs typeface="Times New Roman"/>
              </a:rPr>
              <a:t> Grande e </a:t>
            </a:r>
            <a:r>
              <a:rPr lang="pt-BR" sz="3500" dirty="0" err="1">
                <a:latin typeface="Times New Roman"/>
                <a:cs typeface="Times New Roman"/>
              </a:rPr>
              <a:t>Camino</a:t>
            </a:r>
            <a:r>
              <a:rPr lang="pt-BR" sz="3500" dirty="0">
                <a:latin typeface="Times New Roman"/>
                <a:cs typeface="Times New Roman"/>
              </a:rPr>
              <a:t> Real (indiferente ao </a:t>
            </a:r>
            <a:r>
              <a:rPr lang="pt-BR" sz="3500" dirty="0" err="1">
                <a:latin typeface="Times New Roman"/>
                <a:cs typeface="Times New Roman"/>
              </a:rPr>
              <a:t>fotoperíodo</a:t>
            </a:r>
            <a:r>
              <a:rPr lang="pt-BR" sz="3500" dirty="0">
                <a:latin typeface="Times New Roman"/>
                <a:cs typeface="Times New Roman"/>
              </a:rPr>
              <a:t>) são as mais adequadas ao cultivo hidropônico, têm apresentado excelentes resultados em produção e qualidade das frutas, com excelente aceitação pelos consumidores (</a:t>
            </a:r>
            <a:r>
              <a:rPr lang="pt-BR" sz="3500" dirty="0" err="1">
                <a:latin typeface="Times New Roman"/>
                <a:cs typeface="Times New Roman"/>
              </a:rPr>
              <a:t>Schwengber</a:t>
            </a:r>
            <a:r>
              <a:rPr lang="pt-BR" sz="3500" dirty="0">
                <a:latin typeface="Times New Roman"/>
                <a:cs typeface="Times New Roman"/>
              </a:rPr>
              <a:t> e </a:t>
            </a:r>
            <a:r>
              <a:rPr lang="pt-BR" sz="3500" dirty="0" err="1">
                <a:latin typeface="Times New Roman"/>
                <a:cs typeface="Times New Roman"/>
              </a:rPr>
              <a:t>Schiedeck</a:t>
            </a:r>
            <a:r>
              <a:rPr lang="pt-BR" sz="3500" dirty="0">
                <a:latin typeface="Times New Roman"/>
                <a:cs typeface="Times New Roman"/>
              </a:rPr>
              <a:t>, 2008). </a:t>
            </a:r>
            <a:endParaRPr lang="pt-BR" sz="3500" dirty="0" smtClean="0">
              <a:latin typeface="Times New Roman"/>
              <a:cs typeface="Times New Roman"/>
            </a:endParaRPr>
          </a:p>
          <a:p>
            <a:pPr algn="just"/>
            <a:endParaRPr lang="pt-BR" sz="3500" dirty="0">
              <a:latin typeface="Times New Roman"/>
              <a:cs typeface="Times New Roman"/>
            </a:endParaRPr>
          </a:p>
          <a:p>
            <a:r>
              <a:rPr lang="pt-BR" sz="3500" b="1" dirty="0" smtClean="0">
                <a:latin typeface="Times New Roman"/>
                <a:cs typeface="Times New Roman"/>
              </a:rPr>
              <a:t>RESULTADOS </a:t>
            </a:r>
            <a:r>
              <a:rPr lang="pt-BR" sz="3500" b="1" dirty="0">
                <a:latin typeface="Times New Roman"/>
                <a:cs typeface="Times New Roman"/>
              </a:rPr>
              <a:t>OBTIDOS</a:t>
            </a:r>
            <a:endParaRPr lang="pt-BR" sz="3500" dirty="0">
              <a:latin typeface="Times New Roman"/>
              <a:cs typeface="Times New Roman"/>
            </a:endParaRPr>
          </a:p>
          <a:p>
            <a:r>
              <a:rPr lang="pt-BR" sz="3500" b="1" dirty="0">
                <a:latin typeface="Times New Roman"/>
                <a:cs typeface="Times New Roman"/>
              </a:rPr>
              <a:t> </a:t>
            </a:r>
            <a:endParaRPr lang="pt-BR" sz="3500" dirty="0">
              <a:latin typeface="Times New Roman"/>
              <a:cs typeface="Times New Roman"/>
            </a:endParaRPr>
          </a:p>
          <a:p>
            <a:pPr algn="just"/>
            <a:r>
              <a:rPr lang="pt-BR" sz="3500" dirty="0">
                <a:latin typeface="Times New Roman" pitchFamily="18" charset="0"/>
                <a:cs typeface="Times New Roman" pitchFamily="18" charset="0"/>
              </a:rPr>
              <a:t>Os resultados demonstram dois sistemas bem distintos quanto a sua operacionalidade, método e valores praticados no mercado, não se esquecendo da questão contato ou aproximação da natureza. E envolve a análise das técnicas de manejo e cultivo, o levantamento de custos e a precificação adotada pelos produtores.</a:t>
            </a:r>
          </a:p>
          <a:p>
            <a:pPr algn="just"/>
            <a:endParaRPr lang="pt-BR" sz="3500" dirty="0">
              <a:latin typeface="Times New Roman" pitchFamily="18" charset="0"/>
              <a:cs typeface="Times New Roman" pitchFamily="18" charset="0"/>
            </a:endParaRPr>
          </a:p>
        </p:txBody>
      </p:sp>
      <p:sp>
        <p:nvSpPr>
          <p:cNvPr id="8" name="TextBox 7"/>
          <p:cNvSpPr txBox="1"/>
          <p:nvPr/>
        </p:nvSpPr>
        <p:spPr>
          <a:xfrm>
            <a:off x="16763726" y="9935924"/>
            <a:ext cx="14825531" cy="29931271"/>
          </a:xfrm>
          <a:prstGeom prst="rect">
            <a:avLst/>
          </a:prstGeom>
          <a:noFill/>
        </p:spPr>
        <p:txBody>
          <a:bodyPr wrap="square" rtlCol="0">
            <a:spAutoFit/>
          </a:bodyPr>
          <a:lstStyle/>
          <a:p>
            <a:pPr algn="just"/>
            <a:r>
              <a:rPr lang="pt-BR" sz="3500" dirty="0">
                <a:latin typeface="Times New Roman" pitchFamily="18" charset="0"/>
                <a:cs typeface="Times New Roman" pitchFamily="18" charset="0"/>
              </a:rPr>
              <a:t>Ao contrário das condições ergométricas que desfavoreciam a saúde dos produtores no cultivo em solo, a cultura do morango orgânico em substrato traz importantes benefícios em relação às condições de trabalho, no qual o manejo do morangueiro é realizado em pé (SENAC 2015). Pois buscavam uma alternativa de cultivo do morango que minimizasse os impactos negativos ao ambiente, a saúde dos trabalhadores e aos consumidores. </a:t>
            </a:r>
          </a:p>
          <a:p>
            <a:pPr algn="just"/>
            <a:r>
              <a:rPr lang="pt-BR" sz="3500" dirty="0">
                <a:latin typeface="Times New Roman" pitchFamily="18" charset="0"/>
                <a:cs typeface="Times New Roman" pitchFamily="18" charset="0"/>
              </a:rPr>
              <a:t>Os agricultores orgânicos procuram uma reaproximação da natureza, enquanto os hidropônicos optaram por um afastamento radical, com métodos tão antinaturais como a supressão do solo e a nutrição pela adição de nutrientes químicos solúveis à água (MALU PAES LEMES, 2018).</a:t>
            </a:r>
            <a:endParaRPr lang="pt-BR" sz="3500" dirty="0" smtClean="0">
              <a:latin typeface="Times New Roman" pitchFamily="18" charset="0"/>
              <a:cs typeface="Times New Roman" pitchFamily="18" charset="0"/>
            </a:endParaRPr>
          </a:p>
          <a:p>
            <a:pPr algn="just"/>
            <a:r>
              <a:rPr lang="pt-BR" sz="3500" dirty="0" smtClean="0">
                <a:latin typeface="Times New Roman" pitchFamily="18" charset="0"/>
                <a:cs typeface="Times New Roman" pitchFamily="18" charset="0"/>
              </a:rPr>
              <a:t>No </a:t>
            </a:r>
            <a:r>
              <a:rPr lang="pt-BR" sz="3500" dirty="0">
                <a:latin typeface="Times New Roman" pitchFamily="18" charset="0"/>
                <a:cs typeface="Times New Roman" pitchFamily="18" charset="0"/>
              </a:rPr>
              <a:t>município de Agudo/RS, o cultivo de morango é uma alternativa para os produtores de tabaco, ampliando as possibilidades de produção e renda para as famílias que tinham a cultura de fumo como única fonte de renda na propriedade. Isto porque predomina a pequena propriedade e o morango se configura numa alternativa para diversificação da renda na propriedade (EMATER/RS – Agudo/RS, 2018). Também  porque o morango se adapta a esta situação uma vez que possibilita boa rentabilidade mesmo em pequenas áreas. Assim o morango entra muitas vezes como um complementador de renda ou mesmo como renda principal. O cultivo de morango possibilita alta rentabilidade por área, permitindo que mesmo sem dispor de uma área grande o produtor consiga obter uma boa renda (EMATER/RS – Agudo/RS, 2018).</a:t>
            </a:r>
          </a:p>
          <a:p>
            <a:r>
              <a:rPr lang="pt-BR" sz="3500" b="1" dirty="0">
                <a:latin typeface="Times New Roman"/>
                <a:cs typeface="Times New Roman"/>
              </a:rPr>
              <a:t> </a:t>
            </a:r>
            <a:endParaRPr lang="pt-BR" sz="3500" dirty="0">
              <a:latin typeface="Times New Roman"/>
              <a:cs typeface="Times New Roman"/>
            </a:endParaRPr>
          </a:p>
          <a:p>
            <a:r>
              <a:rPr lang="pt-BR" sz="3500" b="1" dirty="0">
                <a:latin typeface="Times New Roman"/>
                <a:cs typeface="Times New Roman"/>
              </a:rPr>
              <a:t>CONSIDERAÇÕES FINAIS</a:t>
            </a:r>
            <a:endParaRPr lang="pt-BR" sz="3500" dirty="0">
              <a:latin typeface="Times New Roman"/>
              <a:cs typeface="Times New Roman"/>
            </a:endParaRPr>
          </a:p>
          <a:p>
            <a:r>
              <a:rPr lang="pt-BR" sz="3500" b="1" dirty="0">
                <a:latin typeface="Times New Roman"/>
                <a:cs typeface="Times New Roman"/>
              </a:rPr>
              <a:t> </a:t>
            </a:r>
            <a:endParaRPr lang="pt-BR" sz="3500" dirty="0">
              <a:latin typeface="Times New Roman"/>
              <a:cs typeface="Times New Roman"/>
            </a:endParaRPr>
          </a:p>
          <a:p>
            <a:pPr algn="just"/>
            <a:r>
              <a:rPr lang="pt-BR" sz="3500" dirty="0">
                <a:latin typeface="Times New Roman"/>
                <a:cs typeface="Times New Roman"/>
              </a:rPr>
              <a:t>Considerando o conteúdo apresentado na pesquisa deste trabalho, foi possível apresentar a comparação do sistema orgânico e do sistema hidropônico, utilizados no cultivo do morango no município de Agudo/RS. </a:t>
            </a:r>
          </a:p>
          <a:p>
            <a:pPr algn="just"/>
            <a:r>
              <a:rPr lang="pt-BR" sz="3500" dirty="0">
                <a:latin typeface="Times New Roman"/>
                <a:cs typeface="Times New Roman"/>
              </a:rPr>
              <a:t>Como foi visto são dois sistemas diferentes, no entanto o sistema orgânico é o que traz mais vantagem e, é a alternativa mais viável para os produtores de morangos, em pequenas propriedades familiares. No entanto os dois sistemas apresentam um bom resultado, mas o sistema orgânico obtêm o custo menor e menos trabalho no manejo da cultura. E também se constatou que a conversão do retorno dos seus gastos, dá-se em média de três a cinco anos, com o equilíbrio destes dois sistemas, orgânico e hidropônico (EMATER/RS – Agudo/RS, 2018).</a:t>
            </a:r>
          </a:p>
          <a:p>
            <a:pPr algn="just"/>
            <a:r>
              <a:rPr lang="pt-BR" sz="3500" dirty="0">
                <a:latin typeface="Times New Roman"/>
                <a:cs typeface="Times New Roman"/>
              </a:rPr>
              <a:t>E nesta possibilidade, os produtores de morangos ainda possibilitam o manejo sem o uso dos produtos agrotóxicos, respeitando o meio-ambiente e também a saúde dos seres humanos.</a:t>
            </a:r>
          </a:p>
          <a:p>
            <a:r>
              <a:rPr lang="pt-BR" sz="3500" dirty="0" smtClean="0">
                <a:latin typeface="Times New Roman"/>
                <a:cs typeface="Times New Roman"/>
              </a:rPr>
              <a:t> </a:t>
            </a:r>
            <a:r>
              <a:rPr lang="pt-BR" sz="3500" dirty="0">
                <a:latin typeface="Times New Roman"/>
                <a:cs typeface="Times New Roman"/>
              </a:rPr>
              <a:t> </a:t>
            </a:r>
          </a:p>
          <a:p>
            <a:r>
              <a:rPr lang="pt-BR" sz="3500" b="1" dirty="0" smtClean="0">
                <a:latin typeface="Times New Roman"/>
                <a:cs typeface="Times New Roman"/>
              </a:rPr>
              <a:t>REFERÊNCIAS BIBLIOGRÁFICAS</a:t>
            </a:r>
          </a:p>
          <a:p>
            <a:endParaRPr lang="pt-BR" sz="3500" dirty="0">
              <a:latin typeface="Times New Roman"/>
              <a:cs typeface="Times New Roman"/>
            </a:endParaRPr>
          </a:p>
          <a:p>
            <a:r>
              <a:rPr lang="pt-BR" sz="3500" dirty="0">
                <a:latin typeface="Times New Roman"/>
                <a:cs typeface="Times New Roman"/>
              </a:rPr>
              <a:t>EMATER/RS-ASCAR. Produção de morangos em estufa é alternativa para agricultores. 2013. Disponível em: &lt;HTTP://www.emater.tche.br/site/noticias/</a:t>
            </a:r>
            <a:r>
              <a:rPr lang="pt-BR" sz="3500" dirty="0" err="1">
                <a:latin typeface="Times New Roman"/>
                <a:cs typeface="Times New Roman"/>
              </a:rPr>
              <a:t>detalhe-noticia.php?id</a:t>
            </a:r>
            <a:r>
              <a:rPr lang="pt-BR" sz="3500" dirty="0">
                <a:latin typeface="Times New Roman"/>
                <a:cs typeface="Times New Roman"/>
              </a:rPr>
              <a:t>=17841#WhS991WnHIU&gt;. Acessado em Jul. 2018.</a:t>
            </a:r>
          </a:p>
          <a:p>
            <a:r>
              <a:rPr lang="pt-BR" sz="3500" dirty="0">
                <a:latin typeface="Times New Roman"/>
                <a:cs typeface="Times New Roman"/>
              </a:rPr>
              <a:t>KRISTIANSEN, Paul; TAJI, </a:t>
            </a:r>
            <a:r>
              <a:rPr lang="pt-BR" sz="3500" dirty="0" err="1">
                <a:latin typeface="Times New Roman"/>
                <a:cs typeface="Times New Roman"/>
              </a:rPr>
              <a:t>Acram</a:t>
            </a:r>
            <a:r>
              <a:rPr lang="pt-BR" sz="3500" dirty="0">
                <a:latin typeface="Times New Roman"/>
                <a:cs typeface="Times New Roman"/>
              </a:rPr>
              <a:t>; REGANOLD, John. </a:t>
            </a:r>
            <a:r>
              <a:rPr lang="pt-BR" sz="3500" dirty="0" err="1">
                <a:latin typeface="Times New Roman"/>
                <a:cs typeface="Times New Roman"/>
              </a:rPr>
              <a:t>Organic</a:t>
            </a:r>
            <a:r>
              <a:rPr lang="pt-BR" sz="3500" dirty="0">
                <a:latin typeface="Times New Roman"/>
                <a:cs typeface="Times New Roman"/>
              </a:rPr>
              <a:t> </a:t>
            </a:r>
            <a:r>
              <a:rPr lang="pt-BR" sz="3500" dirty="0" err="1">
                <a:latin typeface="Times New Roman"/>
                <a:cs typeface="Times New Roman"/>
              </a:rPr>
              <a:t>Agriculture</a:t>
            </a:r>
            <a:r>
              <a:rPr lang="pt-BR" sz="3500" dirty="0">
                <a:latin typeface="Times New Roman"/>
                <a:cs typeface="Times New Roman"/>
              </a:rPr>
              <a:t> A Global Perspective. </a:t>
            </a:r>
            <a:r>
              <a:rPr lang="pt-BR" sz="3500" dirty="0" err="1">
                <a:latin typeface="Times New Roman"/>
                <a:cs typeface="Times New Roman"/>
              </a:rPr>
              <a:t>Published</a:t>
            </a:r>
            <a:r>
              <a:rPr lang="pt-BR" sz="3500" dirty="0">
                <a:latin typeface="Times New Roman"/>
                <a:cs typeface="Times New Roman"/>
              </a:rPr>
              <a:t> </a:t>
            </a:r>
            <a:r>
              <a:rPr lang="pt-BR" sz="3500" dirty="0" err="1">
                <a:latin typeface="Times New Roman"/>
                <a:cs typeface="Times New Roman"/>
              </a:rPr>
              <a:t>by</a:t>
            </a:r>
            <a:r>
              <a:rPr lang="pt-BR" sz="3500" dirty="0">
                <a:latin typeface="Times New Roman"/>
                <a:cs typeface="Times New Roman"/>
              </a:rPr>
              <a:t> </a:t>
            </a:r>
            <a:r>
              <a:rPr lang="pt-BR" sz="3500" dirty="0" err="1">
                <a:latin typeface="Times New Roman"/>
                <a:cs typeface="Times New Roman"/>
              </a:rPr>
              <a:t>Csiro</a:t>
            </a:r>
            <a:r>
              <a:rPr lang="pt-BR" sz="3500" dirty="0">
                <a:latin typeface="Times New Roman"/>
                <a:cs typeface="Times New Roman"/>
              </a:rPr>
              <a:t> </a:t>
            </a:r>
            <a:r>
              <a:rPr lang="pt-BR" sz="3500" dirty="0" err="1">
                <a:latin typeface="Times New Roman"/>
                <a:cs typeface="Times New Roman"/>
              </a:rPr>
              <a:t>publishing</a:t>
            </a:r>
            <a:r>
              <a:rPr lang="pt-BR" sz="3500" dirty="0">
                <a:latin typeface="Times New Roman"/>
                <a:cs typeface="Times New Roman"/>
              </a:rPr>
              <a:t>, 2006, 484pg.</a:t>
            </a:r>
          </a:p>
          <a:p>
            <a:r>
              <a:rPr lang="pt-BR" sz="3500" dirty="0">
                <a:latin typeface="Times New Roman"/>
                <a:cs typeface="Times New Roman"/>
              </a:rPr>
              <a:t>LEME, Malu Paes. Hidropônicos ou orgânicos. </a:t>
            </a:r>
            <a:r>
              <a:rPr lang="pt-BR" sz="3500" dirty="0" err="1">
                <a:latin typeface="Times New Roman"/>
                <a:cs typeface="Times New Roman"/>
              </a:rPr>
              <a:t>Disponivel</a:t>
            </a:r>
            <a:r>
              <a:rPr lang="pt-BR" sz="3500" dirty="0">
                <a:latin typeface="Times New Roman"/>
                <a:cs typeface="Times New Roman"/>
              </a:rPr>
              <a:t> em: &lt;https://www.docelimao.com.br/site/desintoxicante/cultura-organica/1059-hidroponicos-ou-organicos-parte-2.html&gt;. Acessado em 18/08/2018.</a:t>
            </a:r>
          </a:p>
          <a:p>
            <a:r>
              <a:rPr lang="pt-BR" sz="3500" dirty="0">
                <a:latin typeface="Times New Roman"/>
                <a:cs typeface="Times New Roman"/>
              </a:rPr>
              <a:t>NETO, Egídio Bezerra; BARRETO, Levy Paes. As técnicas de </a:t>
            </a:r>
            <a:r>
              <a:rPr lang="pt-BR" sz="3500" dirty="0" err="1">
                <a:latin typeface="Times New Roman"/>
                <a:cs typeface="Times New Roman"/>
              </a:rPr>
              <a:t>hidroponia</a:t>
            </a:r>
            <a:r>
              <a:rPr lang="pt-BR" sz="3500" dirty="0">
                <a:latin typeface="Times New Roman"/>
                <a:cs typeface="Times New Roman"/>
              </a:rPr>
              <a:t>. Anais da Academia Pernambucana de Ciências Agronômica, Recife, vols. 8 e 9, p. 107 – 137, 2011/2012</a:t>
            </a:r>
            <a:r>
              <a:rPr lang="pt-BR" sz="3500" dirty="0" smtClean="0">
                <a:latin typeface="Times New Roman"/>
                <a:cs typeface="Times New Roman"/>
              </a:rPr>
              <a:t>.</a:t>
            </a:r>
          </a:p>
          <a:p>
            <a:r>
              <a:rPr lang="pt-BR" sz="3500" dirty="0">
                <a:latin typeface="Times New Roman"/>
                <a:cs typeface="Times New Roman"/>
              </a:rPr>
              <a:t>SCHWENGBER, José Ernani; SCHIEDECK, Gustavo. Clima Temperado. EMBRAPA, 2008.</a:t>
            </a:r>
          </a:p>
        </p:txBody>
      </p:sp>
      <p:pic>
        <p:nvPicPr>
          <p:cNvPr id="2" name="Picture 1" descr="Logo Congresso.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16171069" y="0"/>
            <a:ext cx="16234568" cy="8090886"/>
          </a:xfrm>
          <a:prstGeom prst="rect">
            <a:avLst/>
          </a:prstGeom>
        </p:spPr>
      </p:pic>
    </p:spTree>
    <p:extLst>
      <p:ext uri="{BB962C8B-B14F-4D97-AF65-F5344CB8AC3E}">
        <p14:creationId xmlns:p14="http://schemas.microsoft.com/office/powerpoint/2010/main" xmlns="" val="341368959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159</TotalTime>
  <Words>299</Words>
  <Application>Microsoft Office PowerPoint</Application>
  <PresentationFormat>Personalizar</PresentationFormat>
  <Paragraphs>39</Paragraphs>
  <Slides>1</Slides>
  <Notes>0</Notes>
  <HiddenSlides>0</HiddenSlides>
  <MMClips>0</MMClips>
  <ScaleCrop>false</ScaleCrop>
  <HeadingPairs>
    <vt:vector size="4" baseType="variant">
      <vt:variant>
        <vt:lpstr>Tema</vt:lpstr>
      </vt:variant>
      <vt:variant>
        <vt:i4>1</vt:i4>
      </vt:variant>
      <vt:variant>
        <vt:lpstr>Títulos de slides</vt:lpstr>
      </vt:variant>
      <vt:variant>
        <vt:i4>1</vt:i4>
      </vt:variant>
    </vt:vector>
  </HeadingPairs>
  <TitlesOfParts>
    <vt:vector size="2" baseType="lpstr">
      <vt:lpstr>Office Theme</vt:lpstr>
      <vt:lpstr>Slide 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Daniela Spanhol</dc:creator>
  <cp:lastModifiedBy>Jader</cp:lastModifiedBy>
  <cp:revision>36</cp:revision>
  <dcterms:created xsi:type="dcterms:W3CDTF">2016-09-08T17:46:30Z</dcterms:created>
  <dcterms:modified xsi:type="dcterms:W3CDTF">2018-08-20T00:18:23Z</dcterms:modified>
</cp:coreProperties>
</file>